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>
        <p:scale>
          <a:sx n="66" d="100"/>
          <a:sy n="66" d="100"/>
        </p:scale>
        <p:origin x="258" y="51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Copyright©2018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9" name="Rectangle 11">
            <a:extLst>
              <a:ext uri="{FF2B5EF4-FFF2-40B4-BE49-F238E27FC236}">
                <a16:creationId xmlns:a16="http://schemas.microsoft.com/office/drawing/2014/main" id="{6C399C7D-E96D-4555-956D-028CA8A7E4E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0" name="Rectangle 12">
            <a:extLst>
              <a:ext uri="{FF2B5EF4-FFF2-40B4-BE49-F238E27FC236}">
                <a16:creationId xmlns:a16="http://schemas.microsoft.com/office/drawing/2014/main" id="{416732F9-C046-49C9-82B4-377C3A8B809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1" name="Rectangle 13">
            <a:extLst>
              <a:ext uri="{FF2B5EF4-FFF2-40B4-BE49-F238E27FC236}">
                <a16:creationId xmlns:a16="http://schemas.microsoft.com/office/drawing/2014/main" id="{3F4616B4-E62E-4D84-A045-97A064EC8A8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2" name="Rectangle 14">
            <a:extLst>
              <a:ext uri="{FF2B5EF4-FFF2-40B4-BE49-F238E27FC236}">
                <a16:creationId xmlns:a16="http://schemas.microsoft.com/office/drawing/2014/main" id="{62045FF3-7F40-456A-8480-D854056C998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3" name="Rectangle 15">
            <a:extLst>
              <a:ext uri="{FF2B5EF4-FFF2-40B4-BE49-F238E27FC236}">
                <a16:creationId xmlns:a16="http://schemas.microsoft.com/office/drawing/2014/main" id="{99E7FC19-D041-4B56-AE03-5524E7FA10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4" name="Rectangle 16">
            <a:extLst>
              <a:ext uri="{FF2B5EF4-FFF2-40B4-BE49-F238E27FC236}">
                <a16:creationId xmlns:a16="http://schemas.microsoft.com/office/drawing/2014/main" id="{61C3D1A3-388E-46F8-90C8-DCF281E9F71C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5" name="Rectangle 18">
            <a:extLst>
              <a:ext uri="{FF2B5EF4-FFF2-40B4-BE49-F238E27FC236}">
                <a16:creationId xmlns:a16="http://schemas.microsoft.com/office/drawing/2014/main" id="{E5F1C9A9-357D-4D80-8261-5B2ABA74670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6" name="Rectangle 19">
            <a:extLst>
              <a:ext uri="{FF2B5EF4-FFF2-40B4-BE49-F238E27FC236}">
                <a16:creationId xmlns:a16="http://schemas.microsoft.com/office/drawing/2014/main" id="{90A700ED-856B-4A43-A141-EEE78781625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7" name="Rectangle 20">
            <a:extLst>
              <a:ext uri="{FF2B5EF4-FFF2-40B4-BE49-F238E27FC236}">
                <a16:creationId xmlns:a16="http://schemas.microsoft.com/office/drawing/2014/main" id="{8E752726-137B-4947-BDF3-C1FDAB9CC72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8" name="Rectangle 21">
            <a:extLst>
              <a:ext uri="{FF2B5EF4-FFF2-40B4-BE49-F238E27FC236}">
                <a16:creationId xmlns:a16="http://schemas.microsoft.com/office/drawing/2014/main" id="{A0AD43DF-054A-4B4E-B14A-9B746C5652D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9" name="Rectangle 22">
            <a:extLst>
              <a:ext uri="{FF2B5EF4-FFF2-40B4-BE49-F238E27FC236}">
                <a16:creationId xmlns:a16="http://schemas.microsoft.com/office/drawing/2014/main" id="{7C635A92-7876-4DC8-9840-16637324B0C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0" name="Rectangle 23">
            <a:extLst>
              <a:ext uri="{FF2B5EF4-FFF2-40B4-BE49-F238E27FC236}">
                <a16:creationId xmlns:a16="http://schemas.microsoft.com/office/drawing/2014/main" id="{D847748C-6EE1-4D3B-8EF2-C2D6B5433D4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1" name="Rectangle 24">
            <a:extLst>
              <a:ext uri="{FF2B5EF4-FFF2-40B4-BE49-F238E27FC236}">
                <a16:creationId xmlns:a16="http://schemas.microsoft.com/office/drawing/2014/main" id="{50E6FD18-C571-402B-9D2B-B848E5E23B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2" name="Rectangle 25">
            <a:extLst>
              <a:ext uri="{FF2B5EF4-FFF2-40B4-BE49-F238E27FC236}">
                <a16:creationId xmlns:a16="http://schemas.microsoft.com/office/drawing/2014/main" id="{7DC3E59C-F060-4CF6-A64F-88AF89D276B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3" name="Rectangle 26">
            <a:extLst>
              <a:ext uri="{FF2B5EF4-FFF2-40B4-BE49-F238E27FC236}">
                <a16:creationId xmlns:a16="http://schemas.microsoft.com/office/drawing/2014/main" id="{5B5E6A1B-1A9C-435D-B245-3CC7CE84ACD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15">
            <a:extLst>
              <a:ext uri="{FF2B5EF4-FFF2-40B4-BE49-F238E27FC236}">
                <a16:creationId xmlns:a16="http://schemas.microsoft.com/office/drawing/2014/main" id="{9C2D1864-FC39-4DBA-B3E1-15DF08628805}"/>
              </a:ext>
            </a:extLst>
          </p:cNvPr>
          <p:cNvSpPr>
            <a:spLocks noEditPoints="1"/>
          </p:cNvSpPr>
          <p:nvPr/>
        </p:nvSpPr>
        <p:spPr bwMode="auto">
          <a:xfrm>
            <a:off x="767535" y="754653"/>
            <a:ext cx="855095" cy="1728957"/>
          </a:xfrm>
          <a:custGeom>
            <a:avLst/>
            <a:gdLst>
              <a:gd name="T0" fmla="*/ 291 w 729"/>
              <a:gd name="T1" fmla="*/ 12 h 1474"/>
              <a:gd name="T2" fmla="*/ 240 w 729"/>
              <a:gd name="T3" fmla="*/ 56 h 1474"/>
              <a:gd name="T4" fmla="*/ 226 w 729"/>
              <a:gd name="T5" fmla="*/ 126 h 1474"/>
              <a:gd name="T6" fmla="*/ 236 w 729"/>
              <a:gd name="T7" fmla="*/ 189 h 1474"/>
              <a:gd name="T8" fmla="*/ 192 w 729"/>
              <a:gd name="T9" fmla="*/ 250 h 1474"/>
              <a:gd name="T10" fmla="*/ 179 w 729"/>
              <a:gd name="T11" fmla="*/ 282 h 1474"/>
              <a:gd name="T12" fmla="*/ 134 w 729"/>
              <a:gd name="T13" fmla="*/ 438 h 1474"/>
              <a:gd name="T14" fmla="*/ 45 w 729"/>
              <a:gd name="T15" fmla="*/ 603 h 1474"/>
              <a:gd name="T16" fmla="*/ 2 w 729"/>
              <a:gd name="T17" fmla="*/ 696 h 1474"/>
              <a:gd name="T18" fmla="*/ 17 w 729"/>
              <a:gd name="T19" fmla="*/ 741 h 1474"/>
              <a:gd name="T20" fmla="*/ 61 w 729"/>
              <a:gd name="T21" fmla="*/ 831 h 1474"/>
              <a:gd name="T22" fmla="*/ 134 w 729"/>
              <a:gd name="T23" fmla="*/ 922 h 1474"/>
              <a:gd name="T24" fmla="*/ 183 w 729"/>
              <a:gd name="T25" fmla="*/ 914 h 1474"/>
              <a:gd name="T26" fmla="*/ 212 w 729"/>
              <a:gd name="T27" fmla="*/ 966 h 1474"/>
              <a:gd name="T28" fmla="*/ 236 w 729"/>
              <a:gd name="T29" fmla="*/ 978 h 1474"/>
              <a:gd name="T30" fmla="*/ 232 w 729"/>
              <a:gd name="T31" fmla="*/ 1387 h 1474"/>
              <a:gd name="T32" fmla="*/ 245 w 729"/>
              <a:gd name="T33" fmla="*/ 1424 h 1474"/>
              <a:gd name="T34" fmla="*/ 267 w 729"/>
              <a:gd name="T35" fmla="*/ 1461 h 1474"/>
              <a:gd name="T36" fmla="*/ 330 w 729"/>
              <a:gd name="T37" fmla="*/ 1474 h 1474"/>
              <a:gd name="T38" fmla="*/ 415 w 729"/>
              <a:gd name="T39" fmla="*/ 1464 h 1474"/>
              <a:gd name="T40" fmla="*/ 423 w 729"/>
              <a:gd name="T41" fmla="*/ 1436 h 1474"/>
              <a:gd name="T42" fmla="*/ 516 w 729"/>
              <a:gd name="T43" fmla="*/ 1450 h 1474"/>
              <a:gd name="T44" fmla="*/ 577 w 729"/>
              <a:gd name="T45" fmla="*/ 1430 h 1474"/>
              <a:gd name="T46" fmla="*/ 574 w 729"/>
              <a:gd name="T47" fmla="*/ 1410 h 1474"/>
              <a:gd name="T48" fmla="*/ 516 w 729"/>
              <a:gd name="T49" fmla="*/ 1157 h 1474"/>
              <a:gd name="T50" fmla="*/ 516 w 729"/>
              <a:gd name="T51" fmla="*/ 1100 h 1474"/>
              <a:gd name="T52" fmla="*/ 531 w 729"/>
              <a:gd name="T53" fmla="*/ 955 h 1474"/>
              <a:gd name="T54" fmla="*/ 544 w 729"/>
              <a:gd name="T55" fmla="*/ 967 h 1474"/>
              <a:gd name="T56" fmla="*/ 550 w 729"/>
              <a:gd name="T57" fmla="*/ 906 h 1474"/>
              <a:gd name="T58" fmla="*/ 539 w 729"/>
              <a:gd name="T59" fmla="*/ 802 h 1474"/>
              <a:gd name="T60" fmla="*/ 516 w 729"/>
              <a:gd name="T61" fmla="*/ 540 h 1474"/>
              <a:gd name="T62" fmla="*/ 623 w 729"/>
              <a:gd name="T63" fmla="*/ 442 h 1474"/>
              <a:gd name="T64" fmla="*/ 658 w 729"/>
              <a:gd name="T65" fmla="*/ 354 h 1474"/>
              <a:gd name="T66" fmla="*/ 686 w 729"/>
              <a:gd name="T67" fmla="*/ 273 h 1474"/>
              <a:gd name="T68" fmla="*/ 702 w 729"/>
              <a:gd name="T69" fmla="*/ 206 h 1474"/>
              <a:gd name="T70" fmla="*/ 636 w 729"/>
              <a:gd name="T71" fmla="*/ 287 h 1474"/>
              <a:gd name="T72" fmla="*/ 622 w 729"/>
              <a:gd name="T73" fmla="*/ 287 h 1474"/>
              <a:gd name="T74" fmla="*/ 602 w 729"/>
              <a:gd name="T75" fmla="*/ 321 h 1474"/>
              <a:gd name="T76" fmla="*/ 559 w 729"/>
              <a:gd name="T77" fmla="*/ 369 h 1474"/>
              <a:gd name="T78" fmla="*/ 541 w 729"/>
              <a:gd name="T79" fmla="*/ 406 h 1474"/>
              <a:gd name="T80" fmla="*/ 516 w 729"/>
              <a:gd name="T81" fmla="*/ 424 h 1474"/>
              <a:gd name="T82" fmla="*/ 503 w 729"/>
              <a:gd name="T83" fmla="*/ 354 h 1474"/>
              <a:gd name="T84" fmla="*/ 503 w 729"/>
              <a:gd name="T85" fmla="*/ 291 h 1474"/>
              <a:gd name="T86" fmla="*/ 383 w 729"/>
              <a:gd name="T87" fmla="*/ 242 h 1474"/>
              <a:gd name="T88" fmla="*/ 441 w 729"/>
              <a:gd name="T89" fmla="*/ 212 h 1474"/>
              <a:gd name="T90" fmla="*/ 446 w 729"/>
              <a:gd name="T91" fmla="*/ 161 h 1474"/>
              <a:gd name="T92" fmla="*/ 457 w 729"/>
              <a:gd name="T93" fmla="*/ 140 h 1474"/>
              <a:gd name="T94" fmla="*/ 436 w 729"/>
              <a:gd name="T95" fmla="*/ 111 h 1474"/>
              <a:gd name="T96" fmla="*/ 436 w 729"/>
              <a:gd name="T97" fmla="*/ 92 h 1474"/>
              <a:gd name="T98" fmla="*/ 432 w 729"/>
              <a:gd name="T99" fmla="*/ 46 h 1474"/>
              <a:gd name="T100" fmla="*/ 401 w 729"/>
              <a:gd name="T101" fmla="*/ 12 h 1474"/>
              <a:gd name="T102" fmla="*/ 343 w 729"/>
              <a:gd name="T103" fmla="*/ 3 h 1474"/>
              <a:gd name="T104" fmla="*/ 374 w 729"/>
              <a:gd name="T105" fmla="*/ 1396 h 14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729" h="1474">
                <a:moveTo>
                  <a:pt x="311" y="15"/>
                </a:moveTo>
                <a:lnTo>
                  <a:pt x="311" y="15"/>
                </a:lnTo>
                <a:lnTo>
                  <a:pt x="309" y="14"/>
                </a:lnTo>
                <a:lnTo>
                  <a:pt x="304" y="12"/>
                </a:lnTo>
                <a:lnTo>
                  <a:pt x="299" y="12"/>
                </a:lnTo>
                <a:lnTo>
                  <a:pt x="291" y="12"/>
                </a:lnTo>
                <a:lnTo>
                  <a:pt x="284" y="14"/>
                </a:lnTo>
                <a:lnTo>
                  <a:pt x="274" y="20"/>
                </a:lnTo>
                <a:lnTo>
                  <a:pt x="264" y="29"/>
                </a:lnTo>
                <a:lnTo>
                  <a:pt x="264" y="29"/>
                </a:lnTo>
                <a:lnTo>
                  <a:pt x="246" y="48"/>
                </a:lnTo>
                <a:lnTo>
                  <a:pt x="240" y="56"/>
                </a:lnTo>
                <a:lnTo>
                  <a:pt x="236" y="63"/>
                </a:lnTo>
                <a:lnTo>
                  <a:pt x="234" y="71"/>
                </a:lnTo>
                <a:lnTo>
                  <a:pt x="231" y="78"/>
                </a:lnTo>
                <a:lnTo>
                  <a:pt x="227" y="100"/>
                </a:lnTo>
                <a:lnTo>
                  <a:pt x="227" y="100"/>
                </a:lnTo>
                <a:lnTo>
                  <a:pt x="226" y="126"/>
                </a:lnTo>
                <a:lnTo>
                  <a:pt x="226" y="151"/>
                </a:lnTo>
                <a:lnTo>
                  <a:pt x="227" y="164"/>
                </a:lnTo>
                <a:lnTo>
                  <a:pt x="230" y="174"/>
                </a:lnTo>
                <a:lnTo>
                  <a:pt x="232" y="183"/>
                </a:lnTo>
                <a:lnTo>
                  <a:pt x="236" y="189"/>
                </a:lnTo>
                <a:lnTo>
                  <a:pt x="236" y="189"/>
                </a:lnTo>
                <a:lnTo>
                  <a:pt x="246" y="199"/>
                </a:lnTo>
                <a:lnTo>
                  <a:pt x="256" y="208"/>
                </a:lnTo>
                <a:lnTo>
                  <a:pt x="267" y="215"/>
                </a:lnTo>
                <a:lnTo>
                  <a:pt x="267" y="215"/>
                </a:lnTo>
                <a:lnTo>
                  <a:pt x="222" y="237"/>
                </a:lnTo>
                <a:lnTo>
                  <a:pt x="192" y="250"/>
                </a:lnTo>
                <a:lnTo>
                  <a:pt x="182" y="257"/>
                </a:lnTo>
                <a:lnTo>
                  <a:pt x="179" y="259"/>
                </a:lnTo>
                <a:lnTo>
                  <a:pt x="178" y="259"/>
                </a:lnTo>
                <a:lnTo>
                  <a:pt x="178" y="259"/>
                </a:lnTo>
                <a:lnTo>
                  <a:pt x="179" y="268"/>
                </a:lnTo>
                <a:lnTo>
                  <a:pt x="179" y="282"/>
                </a:lnTo>
                <a:lnTo>
                  <a:pt x="179" y="296"/>
                </a:lnTo>
                <a:lnTo>
                  <a:pt x="178" y="305"/>
                </a:lnTo>
                <a:lnTo>
                  <a:pt x="178" y="305"/>
                </a:lnTo>
                <a:lnTo>
                  <a:pt x="173" y="336"/>
                </a:lnTo>
                <a:lnTo>
                  <a:pt x="169" y="362"/>
                </a:lnTo>
                <a:lnTo>
                  <a:pt x="134" y="438"/>
                </a:lnTo>
                <a:lnTo>
                  <a:pt x="125" y="491"/>
                </a:lnTo>
                <a:lnTo>
                  <a:pt x="125" y="491"/>
                </a:lnTo>
                <a:lnTo>
                  <a:pt x="112" y="509"/>
                </a:lnTo>
                <a:lnTo>
                  <a:pt x="80" y="553"/>
                </a:lnTo>
                <a:lnTo>
                  <a:pt x="61" y="579"/>
                </a:lnTo>
                <a:lnTo>
                  <a:pt x="45" y="603"/>
                </a:lnTo>
                <a:lnTo>
                  <a:pt x="31" y="625"/>
                </a:lnTo>
                <a:lnTo>
                  <a:pt x="24" y="641"/>
                </a:lnTo>
                <a:lnTo>
                  <a:pt x="24" y="641"/>
                </a:lnTo>
                <a:lnTo>
                  <a:pt x="14" y="667"/>
                </a:lnTo>
                <a:lnTo>
                  <a:pt x="5" y="687"/>
                </a:lnTo>
                <a:lnTo>
                  <a:pt x="2" y="696"/>
                </a:lnTo>
                <a:lnTo>
                  <a:pt x="0" y="703"/>
                </a:lnTo>
                <a:lnTo>
                  <a:pt x="0" y="708"/>
                </a:lnTo>
                <a:lnTo>
                  <a:pt x="1" y="713"/>
                </a:lnTo>
                <a:lnTo>
                  <a:pt x="1" y="713"/>
                </a:lnTo>
                <a:lnTo>
                  <a:pt x="9" y="723"/>
                </a:lnTo>
                <a:lnTo>
                  <a:pt x="17" y="741"/>
                </a:lnTo>
                <a:lnTo>
                  <a:pt x="25" y="760"/>
                </a:lnTo>
                <a:lnTo>
                  <a:pt x="32" y="780"/>
                </a:lnTo>
                <a:lnTo>
                  <a:pt x="32" y="780"/>
                </a:lnTo>
                <a:lnTo>
                  <a:pt x="37" y="791"/>
                </a:lnTo>
                <a:lnTo>
                  <a:pt x="47" y="810"/>
                </a:lnTo>
                <a:lnTo>
                  <a:pt x="61" y="831"/>
                </a:lnTo>
                <a:lnTo>
                  <a:pt x="76" y="855"/>
                </a:lnTo>
                <a:lnTo>
                  <a:pt x="93" y="878"/>
                </a:lnTo>
                <a:lnTo>
                  <a:pt x="109" y="898"/>
                </a:lnTo>
                <a:lnTo>
                  <a:pt x="123" y="913"/>
                </a:lnTo>
                <a:lnTo>
                  <a:pt x="129" y="918"/>
                </a:lnTo>
                <a:lnTo>
                  <a:pt x="134" y="922"/>
                </a:lnTo>
                <a:lnTo>
                  <a:pt x="134" y="922"/>
                </a:lnTo>
                <a:lnTo>
                  <a:pt x="139" y="923"/>
                </a:lnTo>
                <a:lnTo>
                  <a:pt x="146" y="924"/>
                </a:lnTo>
                <a:lnTo>
                  <a:pt x="158" y="923"/>
                </a:lnTo>
                <a:lnTo>
                  <a:pt x="171" y="919"/>
                </a:lnTo>
                <a:lnTo>
                  <a:pt x="183" y="914"/>
                </a:lnTo>
                <a:lnTo>
                  <a:pt x="206" y="904"/>
                </a:lnTo>
                <a:lnTo>
                  <a:pt x="215" y="899"/>
                </a:lnTo>
                <a:lnTo>
                  <a:pt x="215" y="899"/>
                </a:lnTo>
                <a:lnTo>
                  <a:pt x="211" y="932"/>
                </a:lnTo>
                <a:lnTo>
                  <a:pt x="211" y="957"/>
                </a:lnTo>
                <a:lnTo>
                  <a:pt x="212" y="966"/>
                </a:lnTo>
                <a:lnTo>
                  <a:pt x="213" y="968"/>
                </a:lnTo>
                <a:lnTo>
                  <a:pt x="215" y="970"/>
                </a:lnTo>
                <a:lnTo>
                  <a:pt x="215" y="970"/>
                </a:lnTo>
                <a:lnTo>
                  <a:pt x="221" y="975"/>
                </a:lnTo>
                <a:lnTo>
                  <a:pt x="228" y="977"/>
                </a:lnTo>
                <a:lnTo>
                  <a:pt x="236" y="978"/>
                </a:lnTo>
                <a:lnTo>
                  <a:pt x="236" y="978"/>
                </a:lnTo>
                <a:lnTo>
                  <a:pt x="234" y="1183"/>
                </a:lnTo>
                <a:lnTo>
                  <a:pt x="231" y="1324"/>
                </a:lnTo>
                <a:lnTo>
                  <a:pt x="231" y="1369"/>
                </a:lnTo>
                <a:lnTo>
                  <a:pt x="232" y="1387"/>
                </a:lnTo>
                <a:lnTo>
                  <a:pt x="232" y="1387"/>
                </a:lnTo>
                <a:lnTo>
                  <a:pt x="242" y="1390"/>
                </a:lnTo>
                <a:lnTo>
                  <a:pt x="250" y="1392"/>
                </a:lnTo>
                <a:lnTo>
                  <a:pt x="250" y="1392"/>
                </a:lnTo>
                <a:lnTo>
                  <a:pt x="249" y="1398"/>
                </a:lnTo>
                <a:lnTo>
                  <a:pt x="246" y="1415"/>
                </a:lnTo>
                <a:lnTo>
                  <a:pt x="245" y="1424"/>
                </a:lnTo>
                <a:lnTo>
                  <a:pt x="245" y="1432"/>
                </a:lnTo>
                <a:lnTo>
                  <a:pt x="247" y="1440"/>
                </a:lnTo>
                <a:lnTo>
                  <a:pt x="250" y="1445"/>
                </a:lnTo>
                <a:lnTo>
                  <a:pt x="250" y="1445"/>
                </a:lnTo>
                <a:lnTo>
                  <a:pt x="257" y="1454"/>
                </a:lnTo>
                <a:lnTo>
                  <a:pt x="267" y="1461"/>
                </a:lnTo>
                <a:lnTo>
                  <a:pt x="275" y="1465"/>
                </a:lnTo>
                <a:lnTo>
                  <a:pt x="283" y="1468"/>
                </a:lnTo>
                <a:lnTo>
                  <a:pt x="291" y="1470"/>
                </a:lnTo>
                <a:lnTo>
                  <a:pt x="303" y="1471"/>
                </a:lnTo>
                <a:lnTo>
                  <a:pt x="303" y="1471"/>
                </a:lnTo>
                <a:lnTo>
                  <a:pt x="330" y="1474"/>
                </a:lnTo>
                <a:lnTo>
                  <a:pt x="362" y="1474"/>
                </a:lnTo>
                <a:lnTo>
                  <a:pt x="389" y="1471"/>
                </a:lnTo>
                <a:lnTo>
                  <a:pt x="401" y="1470"/>
                </a:lnTo>
                <a:lnTo>
                  <a:pt x="410" y="1468"/>
                </a:lnTo>
                <a:lnTo>
                  <a:pt x="410" y="1468"/>
                </a:lnTo>
                <a:lnTo>
                  <a:pt x="415" y="1464"/>
                </a:lnTo>
                <a:lnTo>
                  <a:pt x="420" y="1460"/>
                </a:lnTo>
                <a:lnTo>
                  <a:pt x="421" y="1454"/>
                </a:lnTo>
                <a:lnTo>
                  <a:pt x="423" y="1449"/>
                </a:lnTo>
                <a:lnTo>
                  <a:pt x="423" y="1440"/>
                </a:lnTo>
                <a:lnTo>
                  <a:pt x="423" y="1436"/>
                </a:lnTo>
                <a:lnTo>
                  <a:pt x="423" y="1436"/>
                </a:lnTo>
                <a:lnTo>
                  <a:pt x="430" y="1439"/>
                </a:lnTo>
                <a:lnTo>
                  <a:pt x="450" y="1444"/>
                </a:lnTo>
                <a:lnTo>
                  <a:pt x="464" y="1446"/>
                </a:lnTo>
                <a:lnTo>
                  <a:pt x="480" y="1449"/>
                </a:lnTo>
                <a:lnTo>
                  <a:pt x="497" y="1450"/>
                </a:lnTo>
                <a:lnTo>
                  <a:pt x="516" y="1450"/>
                </a:lnTo>
                <a:lnTo>
                  <a:pt x="516" y="1450"/>
                </a:lnTo>
                <a:lnTo>
                  <a:pt x="534" y="1447"/>
                </a:lnTo>
                <a:lnTo>
                  <a:pt x="549" y="1445"/>
                </a:lnTo>
                <a:lnTo>
                  <a:pt x="562" y="1440"/>
                </a:lnTo>
                <a:lnTo>
                  <a:pt x="570" y="1435"/>
                </a:lnTo>
                <a:lnTo>
                  <a:pt x="577" y="1430"/>
                </a:lnTo>
                <a:lnTo>
                  <a:pt x="578" y="1426"/>
                </a:lnTo>
                <a:lnTo>
                  <a:pt x="579" y="1424"/>
                </a:lnTo>
                <a:lnTo>
                  <a:pt x="579" y="1420"/>
                </a:lnTo>
                <a:lnTo>
                  <a:pt x="578" y="1416"/>
                </a:lnTo>
                <a:lnTo>
                  <a:pt x="577" y="1413"/>
                </a:lnTo>
                <a:lnTo>
                  <a:pt x="574" y="1410"/>
                </a:lnTo>
                <a:lnTo>
                  <a:pt x="574" y="1410"/>
                </a:lnTo>
                <a:lnTo>
                  <a:pt x="553" y="1391"/>
                </a:lnTo>
                <a:lnTo>
                  <a:pt x="525" y="1367"/>
                </a:lnTo>
                <a:lnTo>
                  <a:pt x="489" y="1338"/>
                </a:lnTo>
                <a:lnTo>
                  <a:pt x="511" y="1317"/>
                </a:lnTo>
                <a:lnTo>
                  <a:pt x="516" y="1157"/>
                </a:lnTo>
                <a:lnTo>
                  <a:pt x="516" y="1157"/>
                </a:lnTo>
                <a:lnTo>
                  <a:pt x="515" y="1139"/>
                </a:lnTo>
                <a:lnTo>
                  <a:pt x="515" y="1126"/>
                </a:lnTo>
                <a:lnTo>
                  <a:pt x="516" y="1112"/>
                </a:lnTo>
                <a:lnTo>
                  <a:pt x="516" y="1112"/>
                </a:lnTo>
                <a:lnTo>
                  <a:pt x="516" y="1100"/>
                </a:lnTo>
                <a:lnTo>
                  <a:pt x="516" y="1079"/>
                </a:lnTo>
                <a:lnTo>
                  <a:pt x="515" y="1020"/>
                </a:lnTo>
                <a:lnTo>
                  <a:pt x="511" y="939"/>
                </a:lnTo>
                <a:lnTo>
                  <a:pt x="529" y="939"/>
                </a:lnTo>
                <a:lnTo>
                  <a:pt x="529" y="939"/>
                </a:lnTo>
                <a:lnTo>
                  <a:pt x="531" y="955"/>
                </a:lnTo>
                <a:lnTo>
                  <a:pt x="535" y="966"/>
                </a:lnTo>
                <a:lnTo>
                  <a:pt x="536" y="968"/>
                </a:lnTo>
                <a:lnTo>
                  <a:pt x="538" y="970"/>
                </a:lnTo>
                <a:lnTo>
                  <a:pt x="538" y="970"/>
                </a:lnTo>
                <a:lnTo>
                  <a:pt x="540" y="970"/>
                </a:lnTo>
                <a:lnTo>
                  <a:pt x="544" y="967"/>
                </a:lnTo>
                <a:lnTo>
                  <a:pt x="552" y="958"/>
                </a:lnTo>
                <a:lnTo>
                  <a:pt x="558" y="948"/>
                </a:lnTo>
                <a:lnTo>
                  <a:pt x="560" y="943"/>
                </a:lnTo>
                <a:lnTo>
                  <a:pt x="560" y="939"/>
                </a:lnTo>
                <a:lnTo>
                  <a:pt x="560" y="939"/>
                </a:lnTo>
                <a:lnTo>
                  <a:pt x="550" y="906"/>
                </a:lnTo>
                <a:lnTo>
                  <a:pt x="545" y="882"/>
                </a:lnTo>
                <a:lnTo>
                  <a:pt x="543" y="869"/>
                </a:lnTo>
                <a:lnTo>
                  <a:pt x="543" y="859"/>
                </a:lnTo>
                <a:lnTo>
                  <a:pt x="543" y="859"/>
                </a:lnTo>
                <a:lnTo>
                  <a:pt x="541" y="834"/>
                </a:lnTo>
                <a:lnTo>
                  <a:pt x="539" y="802"/>
                </a:lnTo>
                <a:lnTo>
                  <a:pt x="534" y="761"/>
                </a:lnTo>
                <a:lnTo>
                  <a:pt x="534" y="761"/>
                </a:lnTo>
                <a:lnTo>
                  <a:pt x="526" y="701"/>
                </a:lnTo>
                <a:lnTo>
                  <a:pt x="520" y="641"/>
                </a:lnTo>
                <a:lnTo>
                  <a:pt x="516" y="540"/>
                </a:lnTo>
                <a:lnTo>
                  <a:pt x="516" y="540"/>
                </a:lnTo>
                <a:lnTo>
                  <a:pt x="550" y="511"/>
                </a:lnTo>
                <a:lnTo>
                  <a:pt x="580" y="486"/>
                </a:lnTo>
                <a:lnTo>
                  <a:pt x="604" y="464"/>
                </a:lnTo>
                <a:lnTo>
                  <a:pt x="604" y="464"/>
                </a:lnTo>
                <a:lnTo>
                  <a:pt x="614" y="454"/>
                </a:lnTo>
                <a:lnTo>
                  <a:pt x="623" y="442"/>
                </a:lnTo>
                <a:lnTo>
                  <a:pt x="632" y="429"/>
                </a:lnTo>
                <a:lnTo>
                  <a:pt x="641" y="416"/>
                </a:lnTo>
                <a:lnTo>
                  <a:pt x="653" y="394"/>
                </a:lnTo>
                <a:lnTo>
                  <a:pt x="657" y="385"/>
                </a:lnTo>
                <a:lnTo>
                  <a:pt x="658" y="380"/>
                </a:lnTo>
                <a:lnTo>
                  <a:pt x="658" y="354"/>
                </a:lnTo>
                <a:lnTo>
                  <a:pt x="658" y="354"/>
                </a:lnTo>
                <a:lnTo>
                  <a:pt x="667" y="336"/>
                </a:lnTo>
                <a:lnTo>
                  <a:pt x="675" y="320"/>
                </a:lnTo>
                <a:lnTo>
                  <a:pt x="680" y="305"/>
                </a:lnTo>
                <a:lnTo>
                  <a:pt x="680" y="305"/>
                </a:lnTo>
                <a:lnTo>
                  <a:pt x="686" y="273"/>
                </a:lnTo>
                <a:lnTo>
                  <a:pt x="689" y="256"/>
                </a:lnTo>
                <a:lnTo>
                  <a:pt x="729" y="215"/>
                </a:lnTo>
                <a:lnTo>
                  <a:pt x="729" y="215"/>
                </a:lnTo>
                <a:lnTo>
                  <a:pt x="717" y="210"/>
                </a:lnTo>
                <a:lnTo>
                  <a:pt x="709" y="208"/>
                </a:lnTo>
                <a:lnTo>
                  <a:pt x="702" y="206"/>
                </a:lnTo>
                <a:lnTo>
                  <a:pt x="702" y="206"/>
                </a:lnTo>
                <a:lnTo>
                  <a:pt x="699" y="210"/>
                </a:lnTo>
                <a:lnTo>
                  <a:pt x="692" y="217"/>
                </a:lnTo>
                <a:lnTo>
                  <a:pt x="673" y="238"/>
                </a:lnTo>
                <a:lnTo>
                  <a:pt x="648" y="269"/>
                </a:lnTo>
                <a:lnTo>
                  <a:pt x="636" y="287"/>
                </a:lnTo>
                <a:lnTo>
                  <a:pt x="636" y="287"/>
                </a:lnTo>
                <a:lnTo>
                  <a:pt x="629" y="284"/>
                </a:lnTo>
                <a:lnTo>
                  <a:pt x="624" y="284"/>
                </a:lnTo>
                <a:lnTo>
                  <a:pt x="623" y="286"/>
                </a:lnTo>
                <a:lnTo>
                  <a:pt x="622" y="287"/>
                </a:lnTo>
                <a:lnTo>
                  <a:pt x="622" y="287"/>
                </a:lnTo>
                <a:lnTo>
                  <a:pt x="624" y="297"/>
                </a:lnTo>
                <a:lnTo>
                  <a:pt x="627" y="305"/>
                </a:lnTo>
                <a:lnTo>
                  <a:pt x="627" y="305"/>
                </a:lnTo>
                <a:lnTo>
                  <a:pt x="604" y="317"/>
                </a:lnTo>
                <a:lnTo>
                  <a:pt x="604" y="317"/>
                </a:lnTo>
                <a:lnTo>
                  <a:pt x="602" y="321"/>
                </a:lnTo>
                <a:lnTo>
                  <a:pt x="598" y="326"/>
                </a:lnTo>
                <a:lnTo>
                  <a:pt x="596" y="331"/>
                </a:lnTo>
                <a:lnTo>
                  <a:pt x="587" y="349"/>
                </a:lnTo>
                <a:lnTo>
                  <a:pt x="569" y="357"/>
                </a:lnTo>
                <a:lnTo>
                  <a:pt x="569" y="357"/>
                </a:lnTo>
                <a:lnTo>
                  <a:pt x="559" y="369"/>
                </a:lnTo>
                <a:lnTo>
                  <a:pt x="553" y="381"/>
                </a:lnTo>
                <a:lnTo>
                  <a:pt x="549" y="388"/>
                </a:lnTo>
                <a:lnTo>
                  <a:pt x="547" y="393"/>
                </a:lnTo>
                <a:lnTo>
                  <a:pt x="547" y="393"/>
                </a:lnTo>
                <a:lnTo>
                  <a:pt x="544" y="400"/>
                </a:lnTo>
                <a:lnTo>
                  <a:pt x="541" y="406"/>
                </a:lnTo>
                <a:lnTo>
                  <a:pt x="533" y="419"/>
                </a:lnTo>
                <a:lnTo>
                  <a:pt x="525" y="429"/>
                </a:lnTo>
                <a:lnTo>
                  <a:pt x="520" y="433"/>
                </a:lnTo>
                <a:lnTo>
                  <a:pt x="520" y="433"/>
                </a:lnTo>
                <a:lnTo>
                  <a:pt x="519" y="430"/>
                </a:lnTo>
                <a:lnTo>
                  <a:pt x="516" y="424"/>
                </a:lnTo>
                <a:lnTo>
                  <a:pt x="509" y="403"/>
                </a:lnTo>
                <a:lnTo>
                  <a:pt x="506" y="390"/>
                </a:lnTo>
                <a:lnTo>
                  <a:pt x="504" y="377"/>
                </a:lnTo>
                <a:lnTo>
                  <a:pt x="503" y="364"/>
                </a:lnTo>
                <a:lnTo>
                  <a:pt x="503" y="354"/>
                </a:lnTo>
                <a:lnTo>
                  <a:pt x="503" y="354"/>
                </a:lnTo>
                <a:lnTo>
                  <a:pt x="504" y="332"/>
                </a:lnTo>
                <a:lnTo>
                  <a:pt x="505" y="313"/>
                </a:lnTo>
                <a:lnTo>
                  <a:pt x="504" y="298"/>
                </a:lnTo>
                <a:lnTo>
                  <a:pt x="504" y="293"/>
                </a:lnTo>
                <a:lnTo>
                  <a:pt x="503" y="291"/>
                </a:lnTo>
                <a:lnTo>
                  <a:pt x="503" y="291"/>
                </a:lnTo>
                <a:lnTo>
                  <a:pt x="499" y="288"/>
                </a:lnTo>
                <a:lnTo>
                  <a:pt x="492" y="286"/>
                </a:lnTo>
                <a:lnTo>
                  <a:pt x="480" y="282"/>
                </a:lnTo>
                <a:lnTo>
                  <a:pt x="454" y="273"/>
                </a:lnTo>
                <a:lnTo>
                  <a:pt x="418" y="264"/>
                </a:lnTo>
                <a:lnTo>
                  <a:pt x="383" y="242"/>
                </a:lnTo>
                <a:lnTo>
                  <a:pt x="383" y="224"/>
                </a:lnTo>
                <a:lnTo>
                  <a:pt x="383" y="224"/>
                </a:lnTo>
                <a:lnTo>
                  <a:pt x="408" y="219"/>
                </a:lnTo>
                <a:lnTo>
                  <a:pt x="428" y="215"/>
                </a:lnTo>
                <a:lnTo>
                  <a:pt x="441" y="212"/>
                </a:lnTo>
                <a:lnTo>
                  <a:pt x="441" y="212"/>
                </a:lnTo>
                <a:lnTo>
                  <a:pt x="442" y="210"/>
                </a:lnTo>
                <a:lnTo>
                  <a:pt x="443" y="208"/>
                </a:lnTo>
                <a:lnTo>
                  <a:pt x="445" y="200"/>
                </a:lnTo>
                <a:lnTo>
                  <a:pt x="446" y="191"/>
                </a:lnTo>
                <a:lnTo>
                  <a:pt x="446" y="180"/>
                </a:lnTo>
                <a:lnTo>
                  <a:pt x="446" y="161"/>
                </a:lnTo>
                <a:lnTo>
                  <a:pt x="445" y="154"/>
                </a:lnTo>
                <a:lnTo>
                  <a:pt x="445" y="154"/>
                </a:lnTo>
                <a:lnTo>
                  <a:pt x="447" y="152"/>
                </a:lnTo>
                <a:lnTo>
                  <a:pt x="451" y="149"/>
                </a:lnTo>
                <a:lnTo>
                  <a:pt x="456" y="142"/>
                </a:lnTo>
                <a:lnTo>
                  <a:pt x="457" y="140"/>
                </a:lnTo>
                <a:lnTo>
                  <a:pt x="459" y="136"/>
                </a:lnTo>
                <a:lnTo>
                  <a:pt x="459" y="136"/>
                </a:lnTo>
                <a:lnTo>
                  <a:pt x="457" y="131"/>
                </a:lnTo>
                <a:lnTo>
                  <a:pt x="455" y="127"/>
                </a:lnTo>
                <a:lnTo>
                  <a:pt x="446" y="118"/>
                </a:lnTo>
                <a:lnTo>
                  <a:pt x="436" y="111"/>
                </a:lnTo>
                <a:lnTo>
                  <a:pt x="433" y="107"/>
                </a:lnTo>
                <a:lnTo>
                  <a:pt x="432" y="105"/>
                </a:lnTo>
                <a:lnTo>
                  <a:pt x="432" y="105"/>
                </a:lnTo>
                <a:lnTo>
                  <a:pt x="432" y="102"/>
                </a:lnTo>
                <a:lnTo>
                  <a:pt x="432" y="100"/>
                </a:lnTo>
                <a:lnTo>
                  <a:pt x="436" y="92"/>
                </a:lnTo>
                <a:lnTo>
                  <a:pt x="437" y="87"/>
                </a:lnTo>
                <a:lnTo>
                  <a:pt x="437" y="81"/>
                </a:lnTo>
                <a:lnTo>
                  <a:pt x="437" y="73"/>
                </a:lnTo>
                <a:lnTo>
                  <a:pt x="436" y="64"/>
                </a:lnTo>
                <a:lnTo>
                  <a:pt x="436" y="64"/>
                </a:lnTo>
                <a:lnTo>
                  <a:pt x="432" y="46"/>
                </a:lnTo>
                <a:lnTo>
                  <a:pt x="430" y="38"/>
                </a:lnTo>
                <a:lnTo>
                  <a:pt x="427" y="30"/>
                </a:lnTo>
                <a:lnTo>
                  <a:pt x="423" y="24"/>
                </a:lnTo>
                <a:lnTo>
                  <a:pt x="418" y="19"/>
                </a:lnTo>
                <a:lnTo>
                  <a:pt x="411" y="14"/>
                </a:lnTo>
                <a:lnTo>
                  <a:pt x="401" y="12"/>
                </a:lnTo>
                <a:lnTo>
                  <a:pt x="401" y="12"/>
                </a:lnTo>
                <a:lnTo>
                  <a:pt x="366" y="2"/>
                </a:lnTo>
                <a:lnTo>
                  <a:pt x="353" y="0"/>
                </a:lnTo>
                <a:lnTo>
                  <a:pt x="348" y="0"/>
                </a:lnTo>
                <a:lnTo>
                  <a:pt x="343" y="3"/>
                </a:lnTo>
                <a:lnTo>
                  <a:pt x="343" y="3"/>
                </a:lnTo>
                <a:lnTo>
                  <a:pt x="323" y="12"/>
                </a:lnTo>
                <a:lnTo>
                  <a:pt x="311" y="15"/>
                </a:lnTo>
                <a:lnTo>
                  <a:pt x="311" y="15"/>
                </a:lnTo>
                <a:close/>
                <a:moveTo>
                  <a:pt x="401" y="1374"/>
                </a:moveTo>
                <a:lnTo>
                  <a:pt x="401" y="1415"/>
                </a:lnTo>
                <a:lnTo>
                  <a:pt x="374" y="1396"/>
                </a:lnTo>
                <a:lnTo>
                  <a:pt x="374" y="1383"/>
                </a:lnTo>
                <a:lnTo>
                  <a:pt x="383" y="1378"/>
                </a:lnTo>
                <a:lnTo>
                  <a:pt x="401" y="1374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" name="Freeform 11">
            <a:extLst>
              <a:ext uri="{FF2B5EF4-FFF2-40B4-BE49-F238E27FC236}">
                <a16:creationId xmlns:a16="http://schemas.microsoft.com/office/drawing/2014/main" id="{57DDC502-A5BF-48C2-B0D9-17D1A4F37624}"/>
              </a:ext>
            </a:extLst>
          </p:cNvPr>
          <p:cNvSpPr>
            <a:spLocks/>
          </p:cNvSpPr>
          <p:nvPr/>
        </p:nvSpPr>
        <p:spPr bwMode="auto">
          <a:xfrm>
            <a:off x="4592960" y="754653"/>
            <a:ext cx="534795" cy="1651247"/>
          </a:xfrm>
          <a:custGeom>
            <a:avLst/>
            <a:gdLst>
              <a:gd name="T0" fmla="*/ 88 w 388"/>
              <a:gd name="T1" fmla="*/ 37 h 1198"/>
              <a:gd name="T2" fmla="*/ 82 w 388"/>
              <a:gd name="T3" fmla="*/ 57 h 1198"/>
              <a:gd name="T4" fmla="*/ 88 w 388"/>
              <a:gd name="T5" fmla="*/ 90 h 1198"/>
              <a:gd name="T6" fmla="*/ 97 w 388"/>
              <a:gd name="T7" fmla="*/ 105 h 1198"/>
              <a:gd name="T8" fmla="*/ 106 w 388"/>
              <a:gd name="T9" fmla="*/ 125 h 1198"/>
              <a:gd name="T10" fmla="*/ 122 w 388"/>
              <a:gd name="T11" fmla="*/ 140 h 1198"/>
              <a:gd name="T12" fmla="*/ 127 w 388"/>
              <a:gd name="T13" fmla="*/ 157 h 1198"/>
              <a:gd name="T14" fmla="*/ 143 w 388"/>
              <a:gd name="T15" fmla="*/ 161 h 1198"/>
              <a:gd name="T16" fmla="*/ 135 w 388"/>
              <a:gd name="T17" fmla="*/ 216 h 1198"/>
              <a:gd name="T18" fmla="*/ 134 w 388"/>
              <a:gd name="T19" fmla="*/ 264 h 1198"/>
              <a:gd name="T20" fmla="*/ 139 w 388"/>
              <a:gd name="T21" fmla="*/ 307 h 1198"/>
              <a:gd name="T22" fmla="*/ 121 w 388"/>
              <a:gd name="T23" fmla="*/ 371 h 1198"/>
              <a:gd name="T24" fmla="*/ 88 w 388"/>
              <a:gd name="T25" fmla="*/ 353 h 1198"/>
              <a:gd name="T26" fmla="*/ 34 w 388"/>
              <a:gd name="T27" fmla="*/ 323 h 1198"/>
              <a:gd name="T28" fmla="*/ 16 w 388"/>
              <a:gd name="T29" fmla="*/ 319 h 1198"/>
              <a:gd name="T30" fmla="*/ 25 w 388"/>
              <a:gd name="T31" fmla="*/ 356 h 1198"/>
              <a:gd name="T32" fmla="*/ 53 w 388"/>
              <a:gd name="T33" fmla="*/ 379 h 1198"/>
              <a:gd name="T34" fmla="*/ 63 w 388"/>
              <a:gd name="T35" fmla="*/ 406 h 1198"/>
              <a:gd name="T36" fmla="*/ 74 w 388"/>
              <a:gd name="T37" fmla="*/ 416 h 1198"/>
              <a:gd name="T38" fmla="*/ 106 w 388"/>
              <a:gd name="T39" fmla="*/ 438 h 1198"/>
              <a:gd name="T40" fmla="*/ 122 w 388"/>
              <a:gd name="T41" fmla="*/ 509 h 1198"/>
              <a:gd name="T42" fmla="*/ 153 w 388"/>
              <a:gd name="T43" fmla="*/ 615 h 1198"/>
              <a:gd name="T44" fmla="*/ 198 w 388"/>
              <a:gd name="T45" fmla="*/ 753 h 1198"/>
              <a:gd name="T46" fmla="*/ 226 w 388"/>
              <a:gd name="T47" fmla="*/ 848 h 1198"/>
              <a:gd name="T48" fmla="*/ 227 w 388"/>
              <a:gd name="T49" fmla="*/ 870 h 1198"/>
              <a:gd name="T50" fmla="*/ 242 w 388"/>
              <a:gd name="T51" fmla="*/ 911 h 1198"/>
              <a:gd name="T52" fmla="*/ 259 w 388"/>
              <a:gd name="T53" fmla="*/ 963 h 1198"/>
              <a:gd name="T54" fmla="*/ 272 w 388"/>
              <a:gd name="T55" fmla="*/ 1069 h 1198"/>
              <a:gd name="T56" fmla="*/ 274 w 388"/>
              <a:gd name="T57" fmla="*/ 1092 h 1198"/>
              <a:gd name="T58" fmla="*/ 272 w 388"/>
              <a:gd name="T59" fmla="*/ 1100 h 1198"/>
              <a:gd name="T60" fmla="*/ 239 w 388"/>
              <a:gd name="T61" fmla="*/ 1134 h 1198"/>
              <a:gd name="T62" fmla="*/ 209 w 388"/>
              <a:gd name="T63" fmla="*/ 1152 h 1198"/>
              <a:gd name="T64" fmla="*/ 193 w 388"/>
              <a:gd name="T65" fmla="*/ 1170 h 1198"/>
              <a:gd name="T66" fmla="*/ 198 w 388"/>
              <a:gd name="T67" fmla="*/ 1196 h 1198"/>
              <a:gd name="T68" fmla="*/ 294 w 388"/>
              <a:gd name="T69" fmla="*/ 1197 h 1198"/>
              <a:gd name="T70" fmla="*/ 377 w 388"/>
              <a:gd name="T71" fmla="*/ 1187 h 1198"/>
              <a:gd name="T72" fmla="*/ 369 w 388"/>
              <a:gd name="T73" fmla="*/ 1152 h 1198"/>
              <a:gd name="T74" fmla="*/ 381 w 388"/>
              <a:gd name="T75" fmla="*/ 1132 h 1198"/>
              <a:gd name="T76" fmla="*/ 387 w 388"/>
              <a:gd name="T77" fmla="*/ 1118 h 1198"/>
              <a:gd name="T78" fmla="*/ 377 w 388"/>
              <a:gd name="T79" fmla="*/ 1039 h 1198"/>
              <a:gd name="T80" fmla="*/ 355 w 388"/>
              <a:gd name="T81" fmla="*/ 875 h 1198"/>
              <a:gd name="T82" fmla="*/ 337 w 388"/>
              <a:gd name="T83" fmla="*/ 813 h 1198"/>
              <a:gd name="T84" fmla="*/ 323 w 388"/>
              <a:gd name="T85" fmla="*/ 744 h 1198"/>
              <a:gd name="T86" fmla="*/ 333 w 388"/>
              <a:gd name="T87" fmla="*/ 604 h 1198"/>
              <a:gd name="T88" fmla="*/ 340 w 388"/>
              <a:gd name="T89" fmla="*/ 580 h 1198"/>
              <a:gd name="T90" fmla="*/ 361 w 388"/>
              <a:gd name="T91" fmla="*/ 572 h 1198"/>
              <a:gd name="T92" fmla="*/ 351 w 388"/>
              <a:gd name="T93" fmla="*/ 476 h 1198"/>
              <a:gd name="T94" fmla="*/ 327 w 388"/>
              <a:gd name="T95" fmla="*/ 388 h 1198"/>
              <a:gd name="T96" fmla="*/ 333 w 388"/>
              <a:gd name="T97" fmla="*/ 344 h 1198"/>
              <a:gd name="T98" fmla="*/ 328 w 388"/>
              <a:gd name="T99" fmla="*/ 287 h 1198"/>
              <a:gd name="T100" fmla="*/ 328 w 388"/>
              <a:gd name="T101" fmla="*/ 247 h 1198"/>
              <a:gd name="T102" fmla="*/ 334 w 388"/>
              <a:gd name="T103" fmla="*/ 221 h 1198"/>
              <a:gd name="T104" fmla="*/ 288 w 388"/>
              <a:gd name="T105" fmla="*/ 169 h 1198"/>
              <a:gd name="T106" fmla="*/ 246 w 388"/>
              <a:gd name="T107" fmla="*/ 123 h 1198"/>
              <a:gd name="T108" fmla="*/ 246 w 388"/>
              <a:gd name="T109" fmla="*/ 98 h 1198"/>
              <a:gd name="T110" fmla="*/ 229 w 388"/>
              <a:gd name="T111" fmla="*/ 54 h 1198"/>
              <a:gd name="T112" fmla="*/ 211 w 388"/>
              <a:gd name="T113" fmla="*/ 28 h 1198"/>
              <a:gd name="T114" fmla="*/ 193 w 388"/>
              <a:gd name="T115" fmla="*/ 19 h 1198"/>
              <a:gd name="T116" fmla="*/ 156 w 388"/>
              <a:gd name="T117" fmla="*/ 1 h 1198"/>
              <a:gd name="T118" fmla="*/ 122 w 388"/>
              <a:gd name="T119" fmla="*/ 19 h 11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388" h="1198">
                <a:moveTo>
                  <a:pt x="122" y="19"/>
                </a:moveTo>
                <a:lnTo>
                  <a:pt x="122" y="19"/>
                </a:lnTo>
                <a:lnTo>
                  <a:pt x="111" y="25"/>
                </a:lnTo>
                <a:lnTo>
                  <a:pt x="99" y="30"/>
                </a:lnTo>
                <a:lnTo>
                  <a:pt x="88" y="37"/>
                </a:lnTo>
                <a:lnTo>
                  <a:pt x="88" y="37"/>
                </a:lnTo>
                <a:lnTo>
                  <a:pt x="86" y="39"/>
                </a:lnTo>
                <a:lnTo>
                  <a:pt x="85" y="41"/>
                </a:lnTo>
                <a:lnTo>
                  <a:pt x="82" y="48"/>
                </a:lnTo>
                <a:lnTo>
                  <a:pt x="82" y="57"/>
                </a:lnTo>
                <a:lnTo>
                  <a:pt x="85" y="66"/>
                </a:lnTo>
                <a:lnTo>
                  <a:pt x="87" y="81"/>
                </a:lnTo>
                <a:lnTo>
                  <a:pt x="88" y="87"/>
                </a:lnTo>
                <a:lnTo>
                  <a:pt x="88" y="90"/>
                </a:lnTo>
                <a:lnTo>
                  <a:pt x="88" y="90"/>
                </a:lnTo>
                <a:lnTo>
                  <a:pt x="87" y="91"/>
                </a:lnTo>
                <a:lnTo>
                  <a:pt x="88" y="92"/>
                </a:lnTo>
                <a:lnTo>
                  <a:pt x="91" y="97"/>
                </a:lnTo>
                <a:lnTo>
                  <a:pt x="95" y="102"/>
                </a:lnTo>
                <a:lnTo>
                  <a:pt x="97" y="105"/>
                </a:lnTo>
                <a:lnTo>
                  <a:pt x="97" y="107"/>
                </a:lnTo>
                <a:lnTo>
                  <a:pt x="97" y="107"/>
                </a:lnTo>
                <a:lnTo>
                  <a:pt x="98" y="112"/>
                </a:lnTo>
                <a:lnTo>
                  <a:pt x="100" y="118"/>
                </a:lnTo>
                <a:lnTo>
                  <a:pt x="106" y="125"/>
                </a:lnTo>
                <a:lnTo>
                  <a:pt x="106" y="125"/>
                </a:lnTo>
                <a:lnTo>
                  <a:pt x="108" y="128"/>
                </a:lnTo>
                <a:lnTo>
                  <a:pt x="115" y="132"/>
                </a:lnTo>
                <a:lnTo>
                  <a:pt x="121" y="138"/>
                </a:lnTo>
                <a:lnTo>
                  <a:pt x="122" y="140"/>
                </a:lnTo>
                <a:lnTo>
                  <a:pt x="122" y="142"/>
                </a:lnTo>
                <a:lnTo>
                  <a:pt x="122" y="142"/>
                </a:lnTo>
                <a:lnTo>
                  <a:pt x="122" y="146"/>
                </a:lnTo>
                <a:lnTo>
                  <a:pt x="125" y="152"/>
                </a:lnTo>
                <a:lnTo>
                  <a:pt x="127" y="157"/>
                </a:lnTo>
                <a:lnTo>
                  <a:pt x="130" y="158"/>
                </a:lnTo>
                <a:lnTo>
                  <a:pt x="132" y="159"/>
                </a:lnTo>
                <a:lnTo>
                  <a:pt x="132" y="159"/>
                </a:lnTo>
                <a:lnTo>
                  <a:pt x="138" y="161"/>
                </a:lnTo>
                <a:lnTo>
                  <a:pt x="143" y="161"/>
                </a:lnTo>
                <a:lnTo>
                  <a:pt x="150" y="159"/>
                </a:lnTo>
                <a:lnTo>
                  <a:pt x="150" y="187"/>
                </a:lnTo>
                <a:lnTo>
                  <a:pt x="150" y="187"/>
                </a:lnTo>
                <a:lnTo>
                  <a:pt x="141" y="202"/>
                </a:lnTo>
                <a:lnTo>
                  <a:pt x="135" y="216"/>
                </a:lnTo>
                <a:lnTo>
                  <a:pt x="132" y="230"/>
                </a:lnTo>
                <a:lnTo>
                  <a:pt x="132" y="230"/>
                </a:lnTo>
                <a:lnTo>
                  <a:pt x="131" y="237"/>
                </a:lnTo>
                <a:lnTo>
                  <a:pt x="131" y="246"/>
                </a:lnTo>
                <a:lnTo>
                  <a:pt x="134" y="264"/>
                </a:lnTo>
                <a:lnTo>
                  <a:pt x="138" y="281"/>
                </a:lnTo>
                <a:lnTo>
                  <a:pt x="140" y="292"/>
                </a:lnTo>
                <a:lnTo>
                  <a:pt x="140" y="292"/>
                </a:lnTo>
                <a:lnTo>
                  <a:pt x="141" y="297"/>
                </a:lnTo>
                <a:lnTo>
                  <a:pt x="139" y="307"/>
                </a:lnTo>
                <a:lnTo>
                  <a:pt x="134" y="334"/>
                </a:lnTo>
                <a:lnTo>
                  <a:pt x="127" y="359"/>
                </a:lnTo>
                <a:lnTo>
                  <a:pt x="122" y="371"/>
                </a:lnTo>
                <a:lnTo>
                  <a:pt x="122" y="371"/>
                </a:lnTo>
                <a:lnTo>
                  <a:pt x="121" y="371"/>
                </a:lnTo>
                <a:lnTo>
                  <a:pt x="118" y="369"/>
                </a:lnTo>
                <a:lnTo>
                  <a:pt x="106" y="364"/>
                </a:lnTo>
                <a:lnTo>
                  <a:pt x="95" y="356"/>
                </a:lnTo>
                <a:lnTo>
                  <a:pt x="88" y="353"/>
                </a:lnTo>
                <a:lnTo>
                  <a:pt x="88" y="353"/>
                </a:lnTo>
                <a:lnTo>
                  <a:pt x="78" y="353"/>
                </a:lnTo>
                <a:lnTo>
                  <a:pt x="71" y="353"/>
                </a:lnTo>
                <a:lnTo>
                  <a:pt x="71" y="353"/>
                </a:lnTo>
                <a:lnTo>
                  <a:pt x="49" y="335"/>
                </a:lnTo>
                <a:lnTo>
                  <a:pt x="34" y="323"/>
                </a:lnTo>
                <a:lnTo>
                  <a:pt x="29" y="319"/>
                </a:lnTo>
                <a:lnTo>
                  <a:pt x="26" y="318"/>
                </a:lnTo>
                <a:lnTo>
                  <a:pt x="26" y="318"/>
                </a:lnTo>
                <a:lnTo>
                  <a:pt x="22" y="319"/>
                </a:lnTo>
                <a:lnTo>
                  <a:pt x="16" y="319"/>
                </a:lnTo>
                <a:lnTo>
                  <a:pt x="9" y="318"/>
                </a:lnTo>
                <a:lnTo>
                  <a:pt x="0" y="335"/>
                </a:lnTo>
                <a:lnTo>
                  <a:pt x="17" y="345"/>
                </a:lnTo>
                <a:lnTo>
                  <a:pt x="17" y="345"/>
                </a:lnTo>
                <a:lnTo>
                  <a:pt x="25" y="356"/>
                </a:lnTo>
                <a:lnTo>
                  <a:pt x="30" y="366"/>
                </a:lnTo>
                <a:lnTo>
                  <a:pt x="35" y="371"/>
                </a:lnTo>
                <a:lnTo>
                  <a:pt x="35" y="371"/>
                </a:lnTo>
                <a:lnTo>
                  <a:pt x="45" y="375"/>
                </a:lnTo>
                <a:lnTo>
                  <a:pt x="53" y="379"/>
                </a:lnTo>
                <a:lnTo>
                  <a:pt x="61" y="388"/>
                </a:lnTo>
                <a:lnTo>
                  <a:pt x="61" y="388"/>
                </a:lnTo>
                <a:lnTo>
                  <a:pt x="61" y="392"/>
                </a:lnTo>
                <a:lnTo>
                  <a:pt x="62" y="401"/>
                </a:lnTo>
                <a:lnTo>
                  <a:pt x="63" y="406"/>
                </a:lnTo>
                <a:lnTo>
                  <a:pt x="65" y="410"/>
                </a:lnTo>
                <a:lnTo>
                  <a:pt x="67" y="413"/>
                </a:lnTo>
                <a:lnTo>
                  <a:pt x="71" y="414"/>
                </a:lnTo>
                <a:lnTo>
                  <a:pt x="71" y="414"/>
                </a:lnTo>
                <a:lnTo>
                  <a:pt x="74" y="416"/>
                </a:lnTo>
                <a:lnTo>
                  <a:pt x="78" y="418"/>
                </a:lnTo>
                <a:lnTo>
                  <a:pt x="87" y="424"/>
                </a:lnTo>
                <a:lnTo>
                  <a:pt x="97" y="432"/>
                </a:lnTo>
                <a:lnTo>
                  <a:pt x="97" y="432"/>
                </a:lnTo>
                <a:lnTo>
                  <a:pt x="106" y="438"/>
                </a:lnTo>
                <a:lnTo>
                  <a:pt x="112" y="441"/>
                </a:lnTo>
                <a:lnTo>
                  <a:pt x="114" y="441"/>
                </a:lnTo>
                <a:lnTo>
                  <a:pt x="114" y="441"/>
                </a:lnTo>
                <a:lnTo>
                  <a:pt x="114" y="441"/>
                </a:lnTo>
                <a:lnTo>
                  <a:pt x="122" y="509"/>
                </a:lnTo>
                <a:lnTo>
                  <a:pt x="132" y="582"/>
                </a:lnTo>
                <a:lnTo>
                  <a:pt x="132" y="582"/>
                </a:lnTo>
                <a:lnTo>
                  <a:pt x="150" y="590"/>
                </a:lnTo>
                <a:lnTo>
                  <a:pt x="150" y="590"/>
                </a:lnTo>
                <a:lnTo>
                  <a:pt x="153" y="615"/>
                </a:lnTo>
                <a:lnTo>
                  <a:pt x="158" y="643"/>
                </a:lnTo>
                <a:lnTo>
                  <a:pt x="158" y="643"/>
                </a:lnTo>
                <a:lnTo>
                  <a:pt x="178" y="696"/>
                </a:lnTo>
                <a:lnTo>
                  <a:pt x="193" y="737"/>
                </a:lnTo>
                <a:lnTo>
                  <a:pt x="198" y="753"/>
                </a:lnTo>
                <a:lnTo>
                  <a:pt x="202" y="766"/>
                </a:lnTo>
                <a:lnTo>
                  <a:pt x="202" y="766"/>
                </a:lnTo>
                <a:lnTo>
                  <a:pt x="209" y="791"/>
                </a:lnTo>
                <a:lnTo>
                  <a:pt x="218" y="820"/>
                </a:lnTo>
                <a:lnTo>
                  <a:pt x="226" y="848"/>
                </a:lnTo>
                <a:lnTo>
                  <a:pt x="229" y="857"/>
                </a:lnTo>
                <a:lnTo>
                  <a:pt x="229" y="863"/>
                </a:lnTo>
                <a:lnTo>
                  <a:pt x="229" y="863"/>
                </a:lnTo>
                <a:lnTo>
                  <a:pt x="227" y="866"/>
                </a:lnTo>
                <a:lnTo>
                  <a:pt x="227" y="870"/>
                </a:lnTo>
                <a:lnTo>
                  <a:pt x="230" y="876"/>
                </a:lnTo>
                <a:lnTo>
                  <a:pt x="233" y="885"/>
                </a:lnTo>
                <a:lnTo>
                  <a:pt x="237" y="898"/>
                </a:lnTo>
                <a:lnTo>
                  <a:pt x="237" y="898"/>
                </a:lnTo>
                <a:lnTo>
                  <a:pt x="242" y="911"/>
                </a:lnTo>
                <a:lnTo>
                  <a:pt x="246" y="922"/>
                </a:lnTo>
                <a:lnTo>
                  <a:pt x="251" y="931"/>
                </a:lnTo>
                <a:lnTo>
                  <a:pt x="255" y="942"/>
                </a:lnTo>
                <a:lnTo>
                  <a:pt x="255" y="942"/>
                </a:lnTo>
                <a:lnTo>
                  <a:pt x="259" y="963"/>
                </a:lnTo>
                <a:lnTo>
                  <a:pt x="265" y="997"/>
                </a:lnTo>
                <a:lnTo>
                  <a:pt x="270" y="1032"/>
                </a:lnTo>
                <a:lnTo>
                  <a:pt x="272" y="1056"/>
                </a:lnTo>
                <a:lnTo>
                  <a:pt x="272" y="1056"/>
                </a:lnTo>
                <a:lnTo>
                  <a:pt x="272" y="1069"/>
                </a:lnTo>
                <a:lnTo>
                  <a:pt x="272" y="1079"/>
                </a:lnTo>
                <a:lnTo>
                  <a:pt x="272" y="1086"/>
                </a:lnTo>
                <a:lnTo>
                  <a:pt x="272" y="1091"/>
                </a:lnTo>
                <a:lnTo>
                  <a:pt x="272" y="1091"/>
                </a:lnTo>
                <a:lnTo>
                  <a:pt x="274" y="1092"/>
                </a:lnTo>
                <a:lnTo>
                  <a:pt x="275" y="1093"/>
                </a:lnTo>
                <a:lnTo>
                  <a:pt x="278" y="1093"/>
                </a:lnTo>
                <a:lnTo>
                  <a:pt x="278" y="1093"/>
                </a:lnTo>
                <a:lnTo>
                  <a:pt x="278" y="1094"/>
                </a:lnTo>
                <a:lnTo>
                  <a:pt x="272" y="1100"/>
                </a:lnTo>
                <a:lnTo>
                  <a:pt x="272" y="1100"/>
                </a:lnTo>
                <a:lnTo>
                  <a:pt x="256" y="1117"/>
                </a:lnTo>
                <a:lnTo>
                  <a:pt x="246" y="1126"/>
                </a:lnTo>
                <a:lnTo>
                  <a:pt x="246" y="1126"/>
                </a:lnTo>
                <a:lnTo>
                  <a:pt x="239" y="1134"/>
                </a:lnTo>
                <a:lnTo>
                  <a:pt x="235" y="1139"/>
                </a:lnTo>
                <a:lnTo>
                  <a:pt x="229" y="1144"/>
                </a:lnTo>
                <a:lnTo>
                  <a:pt x="229" y="1144"/>
                </a:lnTo>
                <a:lnTo>
                  <a:pt x="219" y="1147"/>
                </a:lnTo>
                <a:lnTo>
                  <a:pt x="209" y="1152"/>
                </a:lnTo>
                <a:lnTo>
                  <a:pt x="203" y="1154"/>
                </a:lnTo>
                <a:lnTo>
                  <a:pt x="198" y="1159"/>
                </a:lnTo>
                <a:lnTo>
                  <a:pt x="194" y="1164"/>
                </a:lnTo>
                <a:lnTo>
                  <a:pt x="193" y="1170"/>
                </a:lnTo>
                <a:lnTo>
                  <a:pt x="193" y="1170"/>
                </a:lnTo>
                <a:lnTo>
                  <a:pt x="192" y="1182"/>
                </a:lnTo>
                <a:lnTo>
                  <a:pt x="192" y="1190"/>
                </a:lnTo>
                <a:lnTo>
                  <a:pt x="192" y="1192"/>
                </a:lnTo>
                <a:lnTo>
                  <a:pt x="194" y="1193"/>
                </a:lnTo>
                <a:lnTo>
                  <a:pt x="198" y="1196"/>
                </a:lnTo>
                <a:lnTo>
                  <a:pt x="202" y="1197"/>
                </a:lnTo>
                <a:lnTo>
                  <a:pt x="202" y="1197"/>
                </a:lnTo>
                <a:lnTo>
                  <a:pt x="213" y="1197"/>
                </a:lnTo>
                <a:lnTo>
                  <a:pt x="235" y="1198"/>
                </a:lnTo>
                <a:lnTo>
                  <a:pt x="294" y="1197"/>
                </a:lnTo>
                <a:lnTo>
                  <a:pt x="323" y="1196"/>
                </a:lnTo>
                <a:lnTo>
                  <a:pt x="350" y="1193"/>
                </a:lnTo>
                <a:lnTo>
                  <a:pt x="369" y="1191"/>
                </a:lnTo>
                <a:lnTo>
                  <a:pt x="375" y="1190"/>
                </a:lnTo>
                <a:lnTo>
                  <a:pt x="377" y="1187"/>
                </a:lnTo>
                <a:lnTo>
                  <a:pt x="377" y="1187"/>
                </a:lnTo>
                <a:lnTo>
                  <a:pt x="379" y="1184"/>
                </a:lnTo>
                <a:lnTo>
                  <a:pt x="379" y="1178"/>
                </a:lnTo>
                <a:lnTo>
                  <a:pt x="374" y="1165"/>
                </a:lnTo>
                <a:lnTo>
                  <a:pt x="369" y="1152"/>
                </a:lnTo>
                <a:lnTo>
                  <a:pt x="368" y="1147"/>
                </a:lnTo>
                <a:lnTo>
                  <a:pt x="369" y="1144"/>
                </a:lnTo>
                <a:lnTo>
                  <a:pt x="369" y="1144"/>
                </a:lnTo>
                <a:lnTo>
                  <a:pt x="374" y="1138"/>
                </a:lnTo>
                <a:lnTo>
                  <a:pt x="381" y="1132"/>
                </a:lnTo>
                <a:lnTo>
                  <a:pt x="384" y="1128"/>
                </a:lnTo>
                <a:lnTo>
                  <a:pt x="387" y="1125"/>
                </a:lnTo>
                <a:lnTo>
                  <a:pt x="388" y="1121"/>
                </a:lnTo>
                <a:lnTo>
                  <a:pt x="387" y="1118"/>
                </a:lnTo>
                <a:lnTo>
                  <a:pt x="387" y="1118"/>
                </a:lnTo>
                <a:lnTo>
                  <a:pt x="383" y="1104"/>
                </a:lnTo>
                <a:lnTo>
                  <a:pt x="380" y="1082"/>
                </a:lnTo>
                <a:lnTo>
                  <a:pt x="379" y="1059"/>
                </a:lnTo>
                <a:lnTo>
                  <a:pt x="377" y="1039"/>
                </a:lnTo>
                <a:lnTo>
                  <a:pt x="377" y="1039"/>
                </a:lnTo>
                <a:lnTo>
                  <a:pt x="377" y="1026"/>
                </a:lnTo>
                <a:lnTo>
                  <a:pt x="376" y="1004"/>
                </a:lnTo>
                <a:lnTo>
                  <a:pt x="369" y="949"/>
                </a:lnTo>
                <a:lnTo>
                  <a:pt x="360" y="895"/>
                </a:lnTo>
                <a:lnTo>
                  <a:pt x="355" y="875"/>
                </a:lnTo>
                <a:lnTo>
                  <a:pt x="351" y="863"/>
                </a:lnTo>
                <a:lnTo>
                  <a:pt x="351" y="863"/>
                </a:lnTo>
                <a:lnTo>
                  <a:pt x="348" y="853"/>
                </a:lnTo>
                <a:lnTo>
                  <a:pt x="344" y="842"/>
                </a:lnTo>
                <a:lnTo>
                  <a:pt x="337" y="813"/>
                </a:lnTo>
                <a:lnTo>
                  <a:pt x="330" y="786"/>
                </a:lnTo>
                <a:lnTo>
                  <a:pt x="325" y="766"/>
                </a:lnTo>
                <a:lnTo>
                  <a:pt x="325" y="766"/>
                </a:lnTo>
                <a:lnTo>
                  <a:pt x="323" y="757"/>
                </a:lnTo>
                <a:lnTo>
                  <a:pt x="323" y="744"/>
                </a:lnTo>
                <a:lnTo>
                  <a:pt x="323" y="711"/>
                </a:lnTo>
                <a:lnTo>
                  <a:pt x="325" y="669"/>
                </a:lnTo>
                <a:lnTo>
                  <a:pt x="334" y="626"/>
                </a:lnTo>
                <a:lnTo>
                  <a:pt x="334" y="626"/>
                </a:lnTo>
                <a:lnTo>
                  <a:pt x="333" y="604"/>
                </a:lnTo>
                <a:lnTo>
                  <a:pt x="333" y="589"/>
                </a:lnTo>
                <a:lnTo>
                  <a:pt x="334" y="584"/>
                </a:lnTo>
                <a:lnTo>
                  <a:pt x="334" y="582"/>
                </a:lnTo>
                <a:lnTo>
                  <a:pt x="334" y="582"/>
                </a:lnTo>
                <a:lnTo>
                  <a:pt x="340" y="580"/>
                </a:lnTo>
                <a:lnTo>
                  <a:pt x="348" y="578"/>
                </a:lnTo>
                <a:lnTo>
                  <a:pt x="356" y="576"/>
                </a:lnTo>
                <a:lnTo>
                  <a:pt x="360" y="575"/>
                </a:lnTo>
                <a:lnTo>
                  <a:pt x="361" y="572"/>
                </a:lnTo>
                <a:lnTo>
                  <a:pt x="361" y="572"/>
                </a:lnTo>
                <a:lnTo>
                  <a:pt x="360" y="560"/>
                </a:lnTo>
                <a:lnTo>
                  <a:pt x="360" y="535"/>
                </a:lnTo>
                <a:lnTo>
                  <a:pt x="356" y="504"/>
                </a:lnTo>
                <a:lnTo>
                  <a:pt x="355" y="489"/>
                </a:lnTo>
                <a:lnTo>
                  <a:pt x="351" y="476"/>
                </a:lnTo>
                <a:lnTo>
                  <a:pt x="351" y="476"/>
                </a:lnTo>
                <a:lnTo>
                  <a:pt x="343" y="449"/>
                </a:lnTo>
                <a:lnTo>
                  <a:pt x="334" y="417"/>
                </a:lnTo>
                <a:lnTo>
                  <a:pt x="329" y="403"/>
                </a:lnTo>
                <a:lnTo>
                  <a:pt x="327" y="388"/>
                </a:lnTo>
                <a:lnTo>
                  <a:pt x="324" y="378"/>
                </a:lnTo>
                <a:lnTo>
                  <a:pt x="325" y="371"/>
                </a:lnTo>
                <a:lnTo>
                  <a:pt x="325" y="371"/>
                </a:lnTo>
                <a:lnTo>
                  <a:pt x="329" y="358"/>
                </a:lnTo>
                <a:lnTo>
                  <a:pt x="333" y="344"/>
                </a:lnTo>
                <a:lnTo>
                  <a:pt x="335" y="329"/>
                </a:lnTo>
                <a:lnTo>
                  <a:pt x="335" y="323"/>
                </a:lnTo>
                <a:lnTo>
                  <a:pt x="334" y="318"/>
                </a:lnTo>
                <a:lnTo>
                  <a:pt x="334" y="318"/>
                </a:lnTo>
                <a:lnTo>
                  <a:pt x="328" y="287"/>
                </a:lnTo>
                <a:lnTo>
                  <a:pt x="325" y="269"/>
                </a:lnTo>
                <a:lnTo>
                  <a:pt x="325" y="256"/>
                </a:lnTo>
                <a:lnTo>
                  <a:pt x="325" y="256"/>
                </a:lnTo>
                <a:lnTo>
                  <a:pt x="327" y="251"/>
                </a:lnTo>
                <a:lnTo>
                  <a:pt x="328" y="247"/>
                </a:lnTo>
                <a:lnTo>
                  <a:pt x="333" y="237"/>
                </a:lnTo>
                <a:lnTo>
                  <a:pt x="335" y="229"/>
                </a:lnTo>
                <a:lnTo>
                  <a:pt x="335" y="224"/>
                </a:lnTo>
                <a:lnTo>
                  <a:pt x="334" y="221"/>
                </a:lnTo>
                <a:lnTo>
                  <a:pt x="334" y="221"/>
                </a:lnTo>
                <a:lnTo>
                  <a:pt x="318" y="201"/>
                </a:lnTo>
                <a:lnTo>
                  <a:pt x="298" y="177"/>
                </a:lnTo>
                <a:lnTo>
                  <a:pt x="298" y="177"/>
                </a:lnTo>
                <a:lnTo>
                  <a:pt x="294" y="172"/>
                </a:lnTo>
                <a:lnTo>
                  <a:pt x="288" y="169"/>
                </a:lnTo>
                <a:lnTo>
                  <a:pt x="274" y="159"/>
                </a:lnTo>
                <a:lnTo>
                  <a:pt x="255" y="151"/>
                </a:lnTo>
                <a:lnTo>
                  <a:pt x="246" y="125"/>
                </a:lnTo>
                <a:lnTo>
                  <a:pt x="246" y="125"/>
                </a:lnTo>
                <a:lnTo>
                  <a:pt x="246" y="123"/>
                </a:lnTo>
                <a:lnTo>
                  <a:pt x="249" y="118"/>
                </a:lnTo>
                <a:lnTo>
                  <a:pt x="249" y="110"/>
                </a:lnTo>
                <a:lnTo>
                  <a:pt x="248" y="104"/>
                </a:lnTo>
                <a:lnTo>
                  <a:pt x="246" y="98"/>
                </a:lnTo>
                <a:lnTo>
                  <a:pt x="246" y="98"/>
                </a:lnTo>
                <a:lnTo>
                  <a:pt x="239" y="74"/>
                </a:lnTo>
                <a:lnTo>
                  <a:pt x="235" y="64"/>
                </a:lnTo>
                <a:lnTo>
                  <a:pt x="232" y="59"/>
                </a:lnTo>
                <a:lnTo>
                  <a:pt x="229" y="54"/>
                </a:lnTo>
                <a:lnTo>
                  <a:pt x="229" y="54"/>
                </a:lnTo>
                <a:lnTo>
                  <a:pt x="223" y="46"/>
                </a:lnTo>
                <a:lnTo>
                  <a:pt x="220" y="40"/>
                </a:lnTo>
                <a:lnTo>
                  <a:pt x="217" y="34"/>
                </a:lnTo>
                <a:lnTo>
                  <a:pt x="215" y="31"/>
                </a:lnTo>
                <a:lnTo>
                  <a:pt x="211" y="28"/>
                </a:lnTo>
                <a:lnTo>
                  <a:pt x="211" y="28"/>
                </a:lnTo>
                <a:lnTo>
                  <a:pt x="203" y="22"/>
                </a:lnTo>
                <a:lnTo>
                  <a:pt x="198" y="20"/>
                </a:lnTo>
                <a:lnTo>
                  <a:pt x="193" y="19"/>
                </a:lnTo>
                <a:lnTo>
                  <a:pt x="193" y="19"/>
                </a:lnTo>
                <a:lnTo>
                  <a:pt x="167" y="1"/>
                </a:lnTo>
                <a:lnTo>
                  <a:pt x="167" y="1"/>
                </a:lnTo>
                <a:lnTo>
                  <a:pt x="165" y="1"/>
                </a:lnTo>
                <a:lnTo>
                  <a:pt x="163" y="0"/>
                </a:lnTo>
                <a:lnTo>
                  <a:pt x="156" y="1"/>
                </a:lnTo>
                <a:lnTo>
                  <a:pt x="148" y="4"/>
                </a:lnTo>
                <a:lnTo>
                  <a:pt x="141" y="7"/>
                </a:lnTo>
                <a:lnTo>
                  <a:pt x="128" y="15"/>
                </a:lnTo>
                <a:lnTo>
                  <a:pt x="122" y="19"/>
                </a:lnTo>
                <a:lnTo>
                  <a:pt x="122" y="19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" name="Freeform 12">
            <a:extLst>
              <a:ext uri="{FF2B5EF4-FFF2-40B4-BE49-F238E27FC236}">
                <a16:creationId xmlns:a16="http://schemas.microsoft.com/office/drawing/2014/main" id="{4D1CBDD6-EE6C-4814-B288-278369B801AC}"/>
              </a:ext>
            </a:extLst>
          </p:cNvPr>
          <p:cNvSpPr>
            <a:spLocks/>
          </p:cNvSpPr>
          <p:nvPr/>
        </p:nvSpPr>
        <p:spPr bwMode="auto">
          <a:xfrm>
            <a:off x="2747954" y="837031"/>
            <a:ext cx="527903" cy="1629194"/>
          </a:xfrm>
          <a:custGeom>
            <a:avLst/>
            <a:gdLst>
              <a:gd name="T0" fmla="*/ 106 w 383"/>
              <a:gd name="T1" fmla="*/ 88 h 1182"/>
              <a:gd name="T2" fmla="*/ 89 w 383"/>
              <a:gd name="T3" fmla="*/ 101 h 1182"/>
              <a:gd name="T4" fmla="*/ 95 w 383"/>
              <a:gd name="T5" fmla="*/ 110 h 1182"/>
              <a:gd name="T6" fmla="*/ 102 w 383"/>
              <a:gd name="T7" fmla="*/ 135 h 1182"/>
              <a:gd name="T8" fmla="*/ 127 w 383"/>
              <a:gd name="T9" fmla="*/ 149 h 1182"/>
              <a:gd name="T10" fmla="*/ 134 w 383"/>
              <a:gd name="T11" fmla="*/ 154 h 1182"/>
              <a:gd name="T12" fmla="*/ 131 w 383"/>
              <a:gd name="T13" fmla="*/ 181 h 1182"/>
              <a:gd name="T14" fmla="*/ 115 w 383"/>
              <a:gd name="T15" fmla="*/ 213 h 1182"/>
              <a:gd name="T16" fmla="*/ 97 w 383"/>
              <a:gd name="T17" fmla="*/ 246 h 1182"/>
              <a:gd name="T18" fmla="*/ 27 w 383"/>
              <a:gd name="T19" fmla="*/ 255 h 1182"/>
              <a:gd name="T20" fmla="*/ 0 w 383"/>
              <a:gd name="T21" fmla="*/ 264 h 1182"/>
              <a:gd name="T22" fmla="*/ 44 w 383"/>
              <a:gd name="T23" fmla="*/ 308 h 1182"/>
              <a:gd name="T24" fmla="*/ 44 w 383"/>
              <a:gd name="T25" fmla="*/ 325 h 1182"/>
              <a:gd name="T26" fmla="*/ 60 w 383"/>
              <a:gd name="T27" fmla="*/ 360 h 1182"/>
              <a:gd name="T28" fmla="*/ 64 w 383"/>
              <a:gd name="T29" fmla="*/ 360 h 1182"/>
              <a:gd name="T30" fmla="*/ 71 w 383"/>
              <a:gd name="T31" fmla="*/ 370 h 1182"/>
              <a:gd name="T32" fmla="*/ 89 w 383"/>
              <a:gd name="T33" fmla="*/ 387 h 1182"/>
              <a:gd name="T34" fmla="*/ 93 w 383"/>
              <a:gd name="T35" fmla="*/ 476 h 1182"/>
              <a:gd name="T36" fmla="*/ 83 w 383"/>
              <a:gd name="T37" fmla="*/ 756 h 1182"/>
              <a:gd name="T38" fmla="*/ 106 w 383"/>
              <a:gd name="T39" fmla="*/ 781 h 1182"/>
              <a:gd name="T40" fmla="*/ 191 w 383"/>
              <a:gd name="T41" fmla="*/ 877 h 1182"/>
              <a:gd name="T42" fmla="*/ 252 w 383"/>
              <a:gd name="T43" fmla="*/ 1045 h 1182"/>
              <a:gd name="T44" fmla="*/ 250 w 383"/>
              <a:gd name="T45" fmla="*/ 1083 h 1182"/>
              <a:gd name="T46" fmla="*/ 233 w 383"/>
              <a:gd name="T47" fmla="*/ 1126 h 1182"/>
              <a:gd name="T48" fmla="*/ 211 w 383"/>
              <a:gd name="T49" fmla="*/ 1143 h 1182"/>
              <a:gd name="T50" fmla="*/ 175 w 383"/>
              <a:gd name="T51" fmla="*/ 1159 h 1182"/>
              <a:gd name="T52" fmla="*/ 183 w 383"/>
              <a:gd name="T53" fmla="*/ 1174 h 1182"/>
              <a:gd name="T54" fmla="*/ 256 w 383"/>
              <a:gd name="T55" fmla="*/ 1181 h 1182"/>
              <a:gd name="T56" fmla="*/ 285 w 383"/>
              <a:gd name="T57" fmla="*/ 1175 h 1182"/>
              <a:gd name="T58" fmla="*/ 334 w 383"/>
              <a:gd name="T59" fmla="*/ 1169 h 1182"/>
              <a:gd name="T60" fmla="*/ 334 w 383"/>
              <a:gd name="T61" fmla="*/ 1107 h 1182"/>
              <a:gd name="T62" fmla="*/ 345 w 383"/>
              <a:gd name="T63" fmla="*/ 1076 h 1182"/>
              <a:gd name="T64" fmla="*/ 334 w 383"/>
              <a:gd name="T65" fmla="*/ 1046 h 1182"/>
              <a:gd name="T66" fmla="*/ 326 w 383"/>
              <a:gd name="T67" fmla="*/ 993 h 1182"/>
              <a:gd name="T68" fmla="*/ 273 w 383"/>
              <a:gd name="T69" fmla="*/ 809 h 1182"/>
              <a:gd name="T70" fmla="*/ 270 w 383"/>
              <a:gd name="T71" fmla="*/ 783 h 1182"/>
              <a:gd name="T72" fmla="*/ 299 w 383"/>
              <a:gd name="T73" fmla="*/ 771 h 1182"/>
              <a:gd name="T74" fmla="*/ 326 w 383"/>
              <a:gd name="T75" fmla="*/ 747 h 1182"/>
              <a:gd name="T76" fmla="*/ 320 w 383"/>
              <a:gd name="T77" fmla="*/ 709 h 1182"/>
              <a:gd name="T78" fmla="*/ 309 w 383"/>
              <a:gd name="T79" fmla="*/ 650 h 1182"/>
              <a:gd name="T80" fmla="*/ 309 w 383"/>
              <a:gd name="T81" fmla="*/ 570 h 1182"/>
              <a:gd name="T82" fmla="*/ 338 w 383"/>
              <a:gd name="T83" fmla="*/ 484 h 1182"/>
              <a:gd name="T84" fmla="*/ 361 w 383"/>
              <a:gd name="T85" fmla="*/ 483 h 1182"/>
              <a:gd name="T86" fmla="*/ 361 w 383"/>
              <a:gd name="T87" fmla="*/ 413 h 1182"/>
              <a:gd name="T88" fmla="*/ 379 w 383"/>
              <a:gd name="T89" fmla="*/ 357 h 1182"/>
              <a:gd name="T90" fmla="*/ 378 w 383"/>
              <a:gd name="T91" fmla="*/ 330 h 1182"/>
              <a:gd name="T92" fmla="*/ 383 w 383"/>
              <a:gd name="T93" fmla="*/ 313 h 1182"/>
              <a:gd name="T94" fmla="*/ 373 w 383"/>
              <a:gd name="T95" fmla="*/ 287 h 1182"/>
              <a:gd name="T96" fmla="*/ 352 w 383"/>
              <a:gd name="T97" fmla="*/ 264 h 1182"/>
              <a:gd name="T98" fmla="*/ 316 w 383"/>
              <a:gd name="T99" fmla="*/ 255 h 1182"/>
              <a:gd name="T100" fmla="*/ 319 w 383"/>
              <a:gd name="T101" fmla="*/ 227 h 1182"/>
              <a:gd name="T102" fmla="*/ 312 w 383"/>
              <a:gd name="T103" fmla="*/ 193 h 1182"/>
              <a:gd name="T104" fmla="*/ 291 w 383"/>
              <a:gd name="T105" fmla="*/ 158 h 1182"/>
              <a:gd name="T106" fmla="*/ 273 w 383"/>
              <a:gd name="T107" fmla="*/ 150 h 1182"/>
              <a:gd name="T108" fmla="*/ 255 w 383"/>
              <a:gd name="T109" fmla="*/ 133 h 1182"/>
              <a:gd name="T110" fmla="*/ 266 w 383"/>
              <a:gd name="T111" fmla="*/ 83 h 1182"/>
              <a:gd name="T112" fmla="*/ 259 w 383"/>
              <a:gd name="T113" fmla="*/ 48 h 1182"/>
              <a:gd name="T114" fmla="*/ 247 w 383"/>
              <a:gd name="T115" fmla="*/ 36 h 1182"/>
              <a:gd name="T116" fmla="*/ 217 w 383"/>
              <a:gd name="T117" fmla="*/ 7 h 1182"/>
              <a:gd name="T118" fmla="*/ 169 w 383"/>
              <a:gd name="T119" fmla="*/ 0 h 1182"/>
              <a:gd name="T120" fmla="*/ 127 w 383"/>
              <a:gd name="T121" fmla="*/ 14 h 1182"/>
              <a:gd name="T122" fmla="*/ 106 w 383"/>
              <a:gd name="T123" fmla="*/ 42 h 1182"/>
              <a:gd name="T124" fmla="*/ 109 w 383"/>
              <a:gd name="T125" fmla="*/ 48 h 1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383" h="1182">
                <a:moveTo>
                  <a:pt x="115" y="62"/>
                </a:moveTo>
                <a:lnTo>
                  <a:pt x="115" y="62"/>
                </a:lnTo>
                <a:lnTo>
                  <a:pt x="111" y="72"/>
                </a:lnTo>
                <a:lnTo>
                  <a:pt x="106" y="88"/>
                </a:lnTo>
                <a:lnTo>
                  <a:pt x="106" y="88"/>
                </a:lnTo>
                <a:lnTo>
                  <a:pt x="104" y="90"/>
                </a:lnTo>
                <a:lnTo>
                  <a:pt x="102" y="92"/>
                </a:lnTo>
                <a:lnTo>
                  <a:pt x="95" y="96"/>
                </a:lnTo>
                <a:lnTo>
                  <a:pt x="91" y="98"/>
                </a:lnTo>
                <a:lnTo>
                  <a:pt x="89" y="101"/>
                </a:lnTo>
                <a:lnTo>
                  <a:pt x="88" y="103"/>
                </a:lnTo>
                <a:lnTo>
                  <a:pt x="89" y="105"/>
                </a:lnTo>
                <a:lnTo>
                  <a:pt x="89" y="105"/>
                </a:lnTo>
                <a:lnTo>
                  <a:pt x="92" y="109"/>
                </a:lnTo>
                <a:lnTo>
                  <a:pt x="95" y="110"/>
                </a:lnTo>
                <a:lnTo>
                  <a:pt x="97" y="111"/>
                </a:lnTo>
                <a:lnTo>
                  <a:pt x="97" y="115"/>
                </a:lnTo>
                <a:lnTo>
                  <a:pt x="97" y="115"/>
                </a:lnTo>
                <a:lnTo>
                  <a:pt x="98" y="123"/>
                </a:lnTo>
                <a:lnTo>
                  <a:pt x="102" y="135"/>
                </a:lnTo>
                <a:lnTo>
                  <a:pt x="106" y="150"/>
                </a:lnTo>
                <a:lnTo>
                  <a:pt x="106" y="150"/>
                </a:lnTo>
                <a:lnTo>
                  <a:pt x="110" y="150"/>
                </a:lnTo>
                <a:lnTo>
                  <a:pt x="118" y="149"/>
                </a:lnTo>
                <a:lnTo>
                  <a:pt x="127" y="149"/>
                </a:lnTo>
                <a:lnTo>
                  <a:pt x="130" y="149"/>
                </a:lnTo>
                <a:lnTo>
                  <a:pt x="132" y="150"/>
                </a:lnTo>
                <a:lnTo>
                  <a:pt x="132" y="150"/>
                </a:lnTo>
                <a:lnTo>
                  <a:pt x="134" y="151"/>
                </a:lnTo>
                <a:lnTo>
                  <a:pt x="134" y="154"/>
                </a:lnTo>
                <a:lnTo>
                  <a:pt x="134" y="160"/>
                </a:lnTo>
                <a:lnTo>
                  <a:pt x="132" y="167"/>
                </a:lnTo>
                <a:lnTo>
                  <a:pt x="132" y="167"/>
                </a:lnTo>
                <a:lnTo>
                  <a:pt x="132" y="171"/>
                </a:lnTo>
                <a:lnTo>
                  <a:pt x="131" y="181"/>
                </a:lnTo>
                <a:lnTo>
                  <a:pt x="129" y="193"/>
                </a:lnTo>
                <a:lnTo>
                  <a:pt x="127" y="197"/>
                </a:lnTo>
                <a:lnTo>
                  <a:pt x="123" y="202"/>
                </a:lnTo>
                <a:lnTo>
                  <a:pt x="123" y="202"/>
                </a:lnTo>
                <a:lnTo>
                  <a:pt x="115" y="213"/>
                </a:lnTo>
                <a:lnTo>
                  <a:pt x="106" y="227"/>
                </a:lnTo>
                <a:lnTo>
                  <a:pt x="99" y="239"/>
                </a:lnTo>
                <a:lnTo>
                  <a:pt x="97" y="243"/>
                </a:lnTo>
                <a:lnTo>
                  <a:pt x="97" y="246"/>
                </a:lnTo>
                <a:lnTo>
                  <a:pt x="97" y="246"/>
                </a:lnTo>
                <a:lnTo>
                  <a:pt x="96" y="256"/>
                </a:lnTo>
                <a:lnTo>
                  <a:pt x="93" y="274"/>
                </a:lnTo>
                <a:lnTo>
                  <a:pt x="89" y="299"/>
                </a:lnTo>
                <a:lnTo>
                  <a:pt x="27" y="255"/>
                </a:lnTo>
                <a:lnTo>
                  <a:pt x="27" y="255"/>
                </a:lnTo>
                <a:lnTo>
                  <a:pt x="12" y="259"/>
                </a:lnTo>
                <a:lnTo>
                  <a:pt x="4" y="261"/>
                </a:lnTo>
                <a:lnTo>
                  <a:pt x="0" y="262"/>
                </a:lnTo>
                <a:lnTo>
                  <a:pt x="0" y="264"/>
                </a:lnTo>
                <a:lnTo>
                  <a:pt x="0" y="264"/>
                </a:lnTo>
                <a:lnTo>
                  <a:pt x="1" y="267"/>
                </a:lnTo>
                <a:lnTo>
                  <a:pt x="1" y="269"/>
                </a:lnTo>
                <a:lnTo>
                  <a:pt x="0" y="273"/>
                </a:lnTo>
                <a:lnTo>
                  <a:pt x="44" y="308"/>
                </a:lnTo>
                <a:lnTo>
                  <a:pt x="44" y="308"/>
                </a:lnTo>
                <a:lnTo>
                  <a:pt x="43" y="315"/>
                </a:lnTo>
                <a:lnTo>
                  <a:pt x="43" y="321"/>
                </a:lnTo>
                <a:lnTo>
                  <a:pt x="43" y="324"/>
                </a:lnTo>
                <a:lnTo>
                  <a:pt x="44" y="325"/>
                </a:lnTo>
                <a:lnTo>
                  <a:pt x="44" y="325"/>
                </a:lnTo>
                <a:lnTo>
                  <a:pt x="46" y="328"/>
                </a:lnTo>
                <a:lnTo>
                  <a:pt x="49" y="333"/>
                </a:lnTo>
                <a:lnTo>
                  <a:pt x="53" y="346"/>
                </a:lnTo>
                <a:lnTo>
                  <a:pt x="58" y="357"/>
                </a:lnTo>
                <a:lnTo>
                  <a:pt x="60" y="360"/>
                </a:lnTo>
                <a:lnTo>
                  <a:pt x="62" y="360"/>
                </a:lnTo>
                <a:lnTo>
                  <a:pt x="62" y="360"/>
                </a:lnTo>
                <a:lnTo>
                  <a:pt x="62" y="360"/>
                </a:lnTo>
                <a:lnTo>
                  <a:pt x="64" y="360"/>
                </a:lnTo>
                <a:lnTo>
                  <a:pt x="64" y="360"/>
                </a:lnTo>
                <a:lnTo>
                  <a:pt x="66" y="364"/>
                </a:lnTo>
                <a:lnTo>
                  <a:pt x="68" y="367"/>
                </a:lnTo>
                <a:lnTo>
                  <a:pt x="69" y="369"/>
                </a:lnTo>
                <a:lnTo>
                  <a:pt x="71" y="370"/>
                </a:lnTo>
                <a:lnTo>
                  <a:pt x="71" y="370"/>
                </a:lnTo>
                <a:lnTo>
                  <a:pt x="73" y="371"/>
                </a:lnTo>
                <a:lnTo>
                  <a:pt x="76" y="372"/>
                </a:lnTo>
                <a:lnTo>
                  <a:pt x="82" y="379"/>
                </a:lnTo>
                <a:lnTo>
                  <a:pt x="89" y="387"/>
                </a:lnTo>
                <a:lnTo>
                  <a:pt x="89" y="387"/>
                </a:lnTo>
                <a:lnTo>
                  <a:pt x="92" y="403"/>
                </a:lnTo>
                <a:lnTo>
                  <a:pt x="96" y="415"/>
                </a:lnTo>
                <a:lnTo>
                  <a:pt x="97" y="422"/>
                </a:lnTo>
                <a:lnTo>
                  <a:pt x="97" y="422"/>
                </a:lnTo>
                <a:lnTo>
                  <a:pt x="93" y="476"/>
                </a:lnTo>
                <a:lnTo>
                  <a:pt x="85" y="594"/>
                </a:lnTo>
                <a:lnTo>
                  <a:pt x="83" y="659"/>
                </a:lnTo>
                <a:lnTo>
                  <a:pt x="82" y="714"/>
                </a:lnTo>
                <a:lnTo>
                  <a:pt x="82" y="738"/>
                </a:lnTo>
                <a:lnTo>
                  <a:pt x="83" y="756"/>
                </a:lnTo>
                <a:lnTo>
                  <a:pt x="85" y="768"/>
                </a:lnTo>
                <a:lnTo>
                  <a:pt x="86" y="772"/>
                </a:lnTo>
                <a:lnTo>
                  <a:pt x="89" y="773"/>
                </a:lnTo>
                <a:lnTo>
                  <a:pt x="89" y="773"/>
                </a:lnTo>
                <a:lnTo>
                  <a:pt x="106" y="781"/>
                </a:lnTo>
                <a:lnTo>
                  <a:pt x="127" y="785"/>
                </a:lnTo>
                <a:lnTo>
                  <a:pt x="150" y="791"/>
                </a:lnTo>
                <a:lnTo>
                  <a:pt x="168" y="827"/>
                </a:lnTo>
                <a:lnTo>
                  <a:pt x="168" y="827"/>
                </a:lnTo>
                <a:lnTo>
                  <a:pt x="191" y="877"/>
                </a:lnTo>
                <a:lnTo>
                  <a:pt x="209" y="915"/>
                </a:lnTo>
                <a:lnTo>
                  <a:pt x="220" y="940"/>
                </a:lnTo>
                <a:lnTo>
                  <a:pt x="220" y="940"/>
                </a:lnTo>
                <a:lnTo>
                  <a:pt x="241" y="1007"/>
                </a:lnTo>
                <a:lnTo>
                  <a:pt x="252" y="1045"/>
                </a:lnTo>
                <a:lnTo>
                  <a:pt x="255" y="1058"/>
                </a:lnTo>
                <a:lnTo>
                  <a:pt x="255" y="1064"/>
                </a:lnTo>
                <a:lnTo>
                  <a:pt x="255" y="1064"/>
                </a:lnTo>
                <a:lnTo>
                  <a:pt x="253" y="1070"/>
                </a:lnTo>
                <a:lnTo>
                  <a:pt x="250" y="1083"/>
                </a:lnTo>
                <a:lnTo>
                  <a:pt x="247" y="1098"/>
                </a:lnTo>
                <a:lnTo>
                  <a:pt x="247" y="1098"/>
                </a:lnTo>
                <a:lnTo>
                  <a:pt x="245" y="1105"/>
                </a:lnTo>
                <a:lnTo>
                  <a:pt x="237" y="1118"/>
                </a:lnTo>
                <a:lnTo>
                  <a:pt x="233" y="1126"/>
                </a:lnTo>
                <a:lnTo>
                  <a:pt x="226" y="1133"/>
                </a:lnTo>
                <a:lnTo>
                  <a:pt x="220" y="1139"/>
                </a:lnTo>
                <a:lnTo>
                  <a:pt x="215" y="1141"/>
                </a:lnTo>
                <a:lnTo>
                  <a:pt x="211" y="1143"/>
                </a:lnTo>
                <a:lnTo>
                  <a:pt x="211" y="1143"/>
                </a:lnTo>
                <a:lnTo>
                  <a:pt x="195" y="1148"/>
                </a:lnTo>
                <a:lnTo>
                  <a:pt x="188" y="1150"/>
                </a:lnTo>
                <a:lnTo>
                  <a:pt x="182" y="1152"/>
                </a:lnTo>
                <a:lnTo>
                  <a:pt x="177" y="1156"/>
                </a:lnTo>
                <a:lnTo>
                  <a:pt x="175" y="1159"/>
                </a:lnTo>
                <a:lnTo>
                  <a:pt x="175" y="1164"/>
                </a:lnTo>
                <a:lnTo>
                  <a:pt x="176" y="1169"/>
                </a:lnTo>
                <a:lnTo>
                  <a:pt x="176" y="1169"/>
                </a:lnTo>
                <a:lnTo>
                  <a:pt x="178" y="1171"/>
                </a:lnTo>
                <a:lnTo>
                  <a:pt x="183" y="1174"/>
                </a:lnTo>
                <a:lnTo>
                  <a:pt x="194" y="1177"/>
                </a:lnTo>
                <a:lnTo>
                  <a:pt x="209" y="1179"/>
                </a:lnTo>
                <a:lnTo>
                  <a:pt x="226" y="1181"/>
                </a:lnTo>
                <a:lnTo>
                  <a:pt x="242" y="1182"/>
                </a:lnTo>
                <a:lnTo>
                  <a:pt x="256" y="1181"/>
                </a:lnTo>
                <a:lnTo>
                  <a:pt x="267" y="1179"/>
                </a:lnTo>
                <a:lnTo>
                  <a:pt x="273" y="1177"/>
                </a:lnTo>
                <a:lnTo>
                  <a:pt x="273" y="1177"/>
                </a:lnTo>
                <a:lnTo>
                  <a:pt x="278" y="1176"/>
                </a:lnTo>
                <a:lnTo>
                  <a:pt x="285" y="1175"/>
                </a:lnTo>
                <a:lnTo>
                  <a:pt x="306" y="1174"/>
                </a:lnTo>
                <a:lnTo>
                  <a:pt x="325" y="1172"/>
                </a:lnTo>
                <a:lnTo>
                  <a:pt x="332" y="1171"/>
                </a:lnTo>
                <a:lnTo>
                  <a:pt x="334" y="1170"/>
                </a:lnTo>
                <a:lnTo>
                  <a:pt x="334" y="1169"/>
                </a:lnTo>
                <a:lnTo>
                  <a:pt x="334" y="1169"/>
                </a:lnTo>
                <a:lnTo>
                  <a:pt x="335" y="1157"/>
                </a:lnTo>
                <a:lnTo>
                  <a:pt x="334" y="1138"/>
                </a:lnTo>
                <a:lnTo>
                  <a:pt x="334" y="1119"/>
                </a:lnTo>
                <a:lnTo>
                  <a:pt x="334" y="1107"/>
                </a:lnTo>
                <a:lnTo>
                  <a:pt x="334" y="1107"/>
                </a:lnTo>
                <a:lnTo>
                  <a:pt x="338" y="1099"/>
                </a:lnTo>
                <a:lnTo>
                  <a:pt x="341" y="1090"/>
                </a:lnTo>
                <a:lnTo>
                  <a:pt x="345" y="1080"/>
                </a:lnTo>
                <a:lnTo>
                  <a:pt x="345" y="1076"/>
                </a:lnTo>
                <a:lnTo>
                  <a:pt x="344" y="1072"/>
                </a:lnTo>
                <a:lnTo>
                  <a:pt x="344" y="1072"/>
                </a:lnTo>
                <a:lnTo>
                  <a:pt x="340" y="1066"/>
                </a:lnTo>
                <a:lnTo>
                  <a:pt x="338" y="1059"/>
                </a:lnTo>
                <a:lnTo>
                  <a:pt x="334" y="1046"/>
                </a:lnTo>
                <a:lnTo>
                  <a:pt x="334" y="1046"/>
                </a:lnTo>
                <a:lnTo>
                  <a:pt x="333" y="1038"/>
                </a:lnTo>
                <a:lnTo>
                  <a:pt x="332" y="1026"/>
                </a:lnTo>
                <a:lnTo>
                  <a:pt x="329" y="1012"/>
                </a:lnTo>
                <a:lnTo>
                  <a:pt x="326" y="993"/>
                </a:lnTo>
                <a:lnTo>
                  <a:pt x="326" y="993"/>
                </a:lnTo>
                <a:lnTo>
                  <a:pt x="291" y="861"/>
                </a:lnTo>
                <a:lnTo>
                  <a:pt x="291" y="861"/>
                </a:lnTo>
                <a:lnTo>
                  <a:pt x="273" y="809"/>
                </a:lnTo>
                <a:lnTo>
                  <a:pt x="273" y="809"/>
                </a:lnTo>
                <a:lnTo>
                  <a:pt x="272" y="804"/>
                </a:lnTo>
                <a:lnTo>
                  <a:pt x="269" y="796"/>
                </a:lnTo>
                <a:lnTo>
                  <a:pt x="269" y="791"/>
                </a:lnTo>
                <a:lnTo>
                  <a:pt x="269" y="786"/>
                </a:lnTo>
                <a:lnTo>
                  <a:pt x="270" y="783"/>
                </a:lnTo>
                <a:lnTo>
                  <a:pt x="273" y="783"/>
                </a:lnTo>
                <a:lnTo>
                  <a:pt x="273" y="783"/>
                </a:lnTo>
                <a:lnTo>
                  <a:pt x="278" y="782"/>
                </a:lnTo>
                <a:lnTo>
                  <a:pt x="283" y="779"/>
                </a:lnTo>
                <a:lnTo>
                  <a:pt x="299" y="771"/>
                </a:lnTo>
                <a:lnTo>
                  <a:pt x="307" y="765"/>
                </a:lnTo>
                <a:lnTo>
                  <a:pt x="315" y="759"/>
                </a:lnTo>
                <a:lnTo>
                  <a:pt x="321" y="753"/>
                </a:lnTo>
                <a:lnTo>
                  <a:pt x="326" y="747"/>
                </a:lnTo>
                <a:lnTo>
                  <a:pt x="326" y="747"/>
                </a:lnTo>
                <a:lnTo>
                  <a:pt x="327" y="744"/>
                </a:lnTo>
                <a:lnTo>
                  <a:pt x="327" y="740"/>
                </a:lnTo>
                <a:lnTo>
                  <a:pt x="326" y="731"/>
                </a:lnTo>
                <a:lnTo>
                  <a:pt x="324" y="720"/>
                </a:lnTo>
                <a:lnTo>
                  <a:pt x="320" y="709"/>
                </a:lnTo>
                <a:lnTo>
                  <a:pt x="312" y="686"/>
                </a:lnTo>
                <a:lnTo>
                  <a:pt x="309" y="677"/>
                </a:lnTo>
                <a:lnTo>
                  <a:pt x="308" y="668"/>
                </a:lnTo>
                <a:lnTo>
                  <a:pt x="308" y="668"/>
                </a:lnTo>
                <a:lnTo>
                  <a:pt x="309" y="650"/>
                </a:lnTo>
                <a:lnTo>
                  <a:pt x="309" y="625"/>
                </a:lnTo>
                <a:lnTo>
                  <a:pt x="309" y="599"/>
                </a:lnTo>
                <a:lnTo>
                  <a:pt x="308" y="580"/>
                </a:lnTo>
                <a:lnTo>
                  <a:pt x="308" y="580"/>
                </a:lnTo>
                <a:lnTo>
                  <a:pt x="309" y="570"/>
                </a:lnTo>
                <a:lnTo>
                  <a:pt x="312" y="557"/>
                </a:lnTo>
                <a:lnTo>
                  <a:pt x="321" y="524"/>
                </a:lnTo>
                <a:lnTo>
                  <a:pt x="334" y="483"/>
                </a:lnTo>
                <a:lnTo>
                  <a:pt x="334" y="483"/>
                </a:lnTo>
                <a:lnTo>
                  <a:pt x="338" y="484"/>
                </a:lnTo>
                <a:lnTo>
                  <a:pt x="347" y="487"/>
                </a:lnTo>
                <a:lnTo>
                  <a:pt x="355" y="487"/>
                </a:lnTo>
                <a:lnTo>
                  <a:pt x="359" y="485"/>
                </a:lnTo>
                <a:lnTo>
                  <a:pt x="361" y="483"/>
                </a:lnTo>
                <a:lnTo>
                  <a:pt x="361" y="483"/>
                </a:lnTo>
                <a:lnTo>
                  <a:pt x="361" y="480"/>
                </a:lnTo>
                <a:lnTo>
                  <a:pt x="363" y="472"/>
                </a:lnTo>
                <a:lnTo>
                  <a:pt x="363" y="452"/>
                </a:lnTo>
                <a:lnTo>
                  <a:pt x="361" y="413"/>
                </a:lnTo>
                <a:lnTo>
                  <a:pt x="361" y="413"/>
                </a:lnTo>
                <a:lnTo>
                  <a:pt x="361" y="406"/>
                </a:lnTo>
                <a:lnTo>
                  <a:pt x="364" y="398"/>
                </a:lnTo>
                <a:lnTo>
                  <a:pt x="371" y="379"/>
                </a:lnTo>
                <a:lnTo>
                  <a:pt x="377" y="363"/>
                </a:lnTo>
                <a:lnTo>
                  <a:pt x="379" y="357"/>
                </a:lnTo>
                <a:lnTo>
                  <a:pt x="379" y="352"/>
                </a:lnTo>
                <a:lnTo>
                  <a:pt x="379" y="352"/>
                </a:lnTo>
                <a:lnTo>
                  <a:pt x="377" y="344"/>
                </a:lnTo>
                <a:lnTo>
                  <a:pt x="377" y="337"/>
                </a:lnTo>
                <a:lnTo>
                  <a:pt x="378" y="330"/>
                </a:lnTo>
                <a:lnTo>
                  <a:pt x="379" y="325"/>
                </a:lnTo>
                <a:lnTo>
                  <a:pt x="379" y="325"/>
                </a:lnTo>
                <a:lnTo>
                  <a:pt x="380" y="321"/>
                </a:lnTo>
                <a:lnTo>
                  <a:pt x="383" y="317"/>
                </a:lnTo>
                <a:lnTo>
                  <a:pt x="383" y="313"/>
                </a:lnTo>
                <a:lnTo>
                  <a:pt x="383" y="310"/>
                </a:lnTo>
                <a:lnTo>
                  <a:pt x="381" y="305"/>
                </a:lnTo>
                <a:lnTo>
                  <a:pt x="379" y="299"/>
                </a:lnTo>
                <a:lnTo>
                  <a:pt x="379" y="299"/>
                </a:lnTo>
                <a:lnTo>
                  <a:pt x="373" y="287"/>
                </a:lnTo>
                <a:lnTo>
                  <a:pt x="367" y="277"/>
                </a:lnTo>
                <a:lnTo>
                  <a:pt x="365" y="272"/>
                </a:lnTo>
                <a:lnTo>
                  <a:pt x="361" y="268"/>
                </a:lnTo>
                <a:lnTo>
                  <a:pt x="357" y="265"/>
                </a:lnTo>
                <a:lnTo>
                  <a:pt x="352" y="264"/>
                </a:lnTo>
                <a:lnTo>
                  <a:pt x="352" y="264"/>
                </a:lnTo>
                <a:lnTo>
                  <a:pt x="338" y="264"/>
                </a:lnTo>
                <a:lnTo>
                  <a:pt x="334" y="264"/>
                </a:lnTo>
                <a:lnTo>
                  <a:pt x="316" y="255"/>
                </a:lnTo>
                <a:lnTo>
                  <a:pt x="316" y="255"/>
                </a:lnTo>
                <a:lnTo>
                  <a:pt x="315" y="252"/>
                </a:lnTo>
                <a:lnTo>
                  <a:pt x="315" y="247"/>
                </a:lnTo>
                <a:lnTo>
                  <a:pt x="316" y="238"/>
                </a:lnTo>
                <a:lnTo>
                  <a:pt x="316" y="238"/>
                </a:lnTo>
                <a:lnTo>
                  <a:pt x="319" y="227"/>
                </a:lnTo>
                <a:lnTo>
                  <a:pt x="319" y="218"/>
                </a:lnTo>
                <a:lnTo>
                  <a:pt x="319" y="209"/>
                </a:lnTo>
                <a:lnTo>
                  <a:pt x="316" y="202"/>
                </a:lnTo>
                <a:lnTo>
                  <a:pt x="316" y="202"/>
                </a:lnTo>
                <a:lnTo>
                  <a:pt x="312" y="193"/>
                </a:lnTo>
                <a:lnTo>
                  <a:pt x="302" y="180"/>
                </a:lnTo>
                <a:lnTo>
                  <a:pt x="294" y="167"/>
                </a:lnTo>
                <a:lnTo>
                  <a:pt x="292" y="162"/>
                </a:lnTo>
                <a:lnTo>
                  <a:pt x="291" y="158"/>
                </a:lnTo>
                <a:lnTo>
                  <a:pt x="291" y="158"/>
                </a:lnTo>
                <a:lnTo>
                  <a:pt x="291" y="156"/>
                </a:lnTo>
                <a:lnTo>
                  <a:pt x="289" y="155"/>
                </a:lnTo>
                <a:lnTo>
                  <a:pt x="285" y="151"/>
                </a:lnTo>
                <a:lnTo>
                  <a:pt x="280" y="150"/>
                </a:lnTo>
                <a:lnTo>
                  <a:pt x="273" y="150"/>
                </a:lnTo>
                <a:lnTo>
                  <a:pt x="273" y="150"/>
                </a:lnTo>
                <a:lnTo>
                  <a:pt x="269" y="149"/>
                </a:lnTo>
                <a:lnTo>
                  <a:pt x="267" y="147"/>
                </a:lnTo>
                <a:lnTo>
                  <a:pt x="261" y="141"/>
                </a:lnTo>
                <a:lnTo>
                  <a:pt x="255" y="133"/>
                </a:lnTo>
                <a:lnTo>
                  <a:pt x="255" y="133"/>
                </a:lnTo>
                <a:lnTo>
                  <a:pt x="257" y="124"/>
                </a:lnTo>
                <a:lnTo>
                  <a:pt x="262" y="107"/>
                </a:lnTo>
                <a:lnTo>
                  <a:pt x="265" y="95"/>
                </a:lnTo>
                <a:lnTo>
                  <a:pt x="266" y="83"/>
                </a:lnTo>
                <a:lnTo>
                  <a:pt x="266" y="72"/>
                </a:lnTo>
                <a:lnTo>
                  <a:pt x="265" y="62"/>
                </a:lnTo>
                <a:lnTo>
                  <a:pt x="265" y="62"/>
                </a:lnTo>
                <a:lnTo>
                  <a:pt x="262" y="53"/>
                </a:lnTo>
                <a:lnTo>
                  <a:pt x="259" y="48"/>
                </a:lnTo>
                <a:lnTo>
                  <a:pt x="256" y="43"/>
                </a:lnTo>
                <a:lnTo>
                  <a:pt x="253" y="39"/>
                </a:lnTo>
                <a:lnTo>
                  <a:pt x="248" y="36"/>
                </a:lnTo>
                <a:lnTo>
                  <a:pt x="247" y="36"/>
                </a:lnTo>
                <a:lnTo>
                  <a:pt x="247" y="36"/>
                </a:lnTo>
                <a:lnTo>
                  <a:pt x="243" y="30"/>
                </a:lnTo>
                <a:lnTo>
                  <a:pt x="239" y="25"/>
                </a:lnTo>
                <a:lnTo>
                  <a:pt x="234" y="19"/>
                </a:lnTo>
                <a:lnTo>
                  <a:pt x="226" y="13"/>
                </a:lnTo>
                <a:lnTo>
                  <a:pt x="217" y="7"/>
                </a:lnTo>
                <a:lnTo>
                  <a:pt x="207" y="3"/>
                </a:lnTo>
                <a:lnTo>
                  <a:pt x="194" y="0"/>
                </a:lnTo>
                <a:lnTo>
                  <a:pt x="194" y="0"/>
                </a:lnTo>
                <a:lnTo>
                  <a:pt x="181" y="0"/>
                </a:lnTo>
                <a:lnTo>
                  <a:pt x="169" y="0"/>
                </a:lnTo>
                <a:lnTo>
                  <a:pt x="157" y="2"/>
                </a:lnTo>
                <a:lnTo>
                  <a:pt x="148" y="4"/>
                </a:lnTo>
                <a:lnTo>
                  <a:pt x="139" y="7"/>
                </a:lnTo>
                <a:lnTo>
                  <a:pt x="132" y="11"/>
                </a:lnTo>
                <a:lnTo>
                  <a:pt x="127" y="14"/>
                </a:lnTo>
                <a:lnTo>
                  <a:pt x="123" y="18"/>
                </a:lnTo>
                <a:lnTo>
                  <a:pt x="123" y="18"/>
                </a:lnTo>
                <a:lnTo>
                  <a:pt x="118" y="26"/>
                </a:lnTo>
                <a:lnTo>
                  <a:pt x="111" y="35"/>
                </a:lnTo>
                <a:lnTo>
                  <a:pt x="106" y="42"/>
                </a:lnTo>
                <a:lnTo>
                  <a:pt x="105" y="44"/>
                </a:lnTo>
                <a:lnTo>
                  <a:pt x="106" y="44"/>
                </a:lnTo>
                <a:lnTo>
                  <a:pt x="106" y="44"/>
                </a:lnTo>
                <a:lnTo>
                  <a:pt x="108" y="45"/>
                </a:lnTo>
                <a:lnTo>
                  <a:pt x="109" y="48"/>
                </a:lnTo>
                <a:lnTo>
                  <a:pt x="111" y="53"/>
                </a:lnTo>
                <a:lnTo>
                  <a:pt x="115" y="62"/>
                </a:lnTo>
                <a:lnTo>
                  <a:pt x="115" y="62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" name="Freeform 30">
            <a:extLst>
              <a:ext uri="{FF2B5EF4-FFF2-40B4-BE49-F238E27FC236}">
                <a16:creationId xmlns:a16="http://schemas.microsoft.com/office/drawing/2014/main" id="{8AD6D089-FFE2-416B-BB0E-EB74D5C2A81A}"/>
              </a:ext>
            </a:extLst>
          </p:cNvPr>
          <p:cNvSpPr>
            <a:spLocks/>
          </p:cNvSpPr>
          <p:nvPr/>
        </p:nvSpPr>
        <p:spPr bwMode="auto">
          <a:xfrm>
            <a:off x="6515890" y="754652"/>
            <a:ext cx="675480" cy="1715588"/>
          </a:xfrm>
          <a:custGeom>
            <a:avLst/>
            <a:gdLst>
              <a:gd name="T0" fmla="*/ 227 w 515"/>
              <a:gd name="T1" fmla="*/ 10 h 1308"/>
              <a:gd name="T2" fmla="*/ 182 w 515"/>
              <a:gd name="T3" fmla="*/ 0 h 1308"/>
              <a:gd name="T4" fmla="*/ 146 w 515"/>
              <a:gd name="T5" fmla="*/ 20 h 1308"/>
              <a:gd name="T6" fmla="*/ 100 w 515"/>
              <a:gd name="T7" fmla="*/ 92 h 1308"/>
              <a:gd name="T8" fmla="*/ 59 w 515"/>
              <a:gd name="T9" fmla="*/ 197 h 1308"/>
              <a:gd name="T10" fmla="*/ 112 w 515"/>
              <a:gd name="T11" fmla="*/ 208 h 1308"/>
              <a:gd name="T12" fmla="*/ 118 w 515"/>
              <a:gd name="T13" fmla="*/ 204 h 1308"/>
              <a:gd name="T14" fmla="*/ 83 w 515"/>
              <a:gd name="T15" fmla="*/ 263 h 1308"/>
              <a:gd name="T16" fmla="*/ 43 w 515"/>
              <a:gd name="T17" fmla="*/ 373 h 1308"/>
              <a:gd name="T18" fmla="*/ 50 w 515"/>
              <a:gd name="T19" fmla="*/ 439 h 1308"/>
              <a:gd name="T20" fmla="*/ 0 w 515"/>
              <a:gd name="T21" fmla="*/ 795 h 1308"/>
              <a:gd name="T22" fmla="*/ 145 w 515"/>
              <a:gd name="T23" fmla="*/ 876 h 1308"/>
              <a:gd name="T24" fmla="*/ 135 w 515"/>
              <a:gd name="T25" fmla="*/ 1031 h 1308"/>
              <a:gd name="T26" fmla="*/ 149 w 515"/>
              <a:gd name="T27" fmla="*/ 1121 h 1308"/>
              <a:gd name="T28" fmla="*/ 234 w 515"/>
              <a:gd name="T29" fmla="*/ 1306 h 1308"/>
              <a:gd name="T30" fmla="*/ 261 w 515"/>
              <a:gd name="T31" fmla="*/ 1306 h 1308"/>
              <a:gd name="T32" fmla="*/ 333 w 515"/>
              <a:gd name="T33" fmla="*/ 1302 h 1308"/>
              <a:gd name="T34" fmla="*/ 336 w 515"/>
              <a:gd name="T35" fmla="*/ 1286 h 1308"/>
              <a:gd name="T36" fmla="*/ 316 w 515"/>
              <a:gd name="T37" fmla="*/ 1270 h 1308"/>
              <a:gd name="T38" fmla="*/ 247 w 515"/>
              <a:gd name="T39" fmla="*/ 1200 h 1308"/>
              <a:gd name="T40" fmla="*/ 251 w 515"/>
              <a:gd name="T41" fmla="*/ 902 h 1308"/>
              <a:gd name="T42" fmla="*/ 284 w 515"/>
              <a:gd name="T43" fmla="*/ 1014 h 1308"/>
              <a:gd name="T44" fmla="*/ 290 w 515"/>
              <a:gd name="T45" fmla="*/ 1041 h 1308"/>
              <a:gd name="T46" fmla="*/ 295 w 515"/>
              <a:gd name="T47" fmla="*/ 1109 h 1308"/>
              <a:gd name="T48" fmla="*/ 296 w 515"/>
              <a:gd name="T49" fmla="*/ 1151 h 1308"/>
              <a:gd name="T50" fmla="*/ 300 w 515"/>
              <a:gd name="T51" fmla="*/ 1183 h 1308"/>
              <a:gd name="T52" fmla="*/ 366 w 515"/>
              <a:gd name="T53" fmla="*/ 1256 h 1308"/>
              <a:gd name="T54" fmla="*/ 479 w 515"/>
              <a:gd name="T55" fmla="*/ 1257 h 1308"/>
              <a:gd name="T56" fmla="*/ 493 w 515"/>
              <a:gd name="T57" fmla="*/ 1244 h 1308"/>
              <a:gd name="T58" fmla="*/ 478 w 515"/>
              <a:gd name="T59" fmla="*/ 1225 h 1308"/>
              <a:gd name="T60" fmla="*/ 438 w 515"/>
              <a:gd name="T61" fmla="*/ 1208 h 1308"/>
              <a:gd name="T62" fmla="*/ 391 w 515"/>
              <a:gd name="T63" fmla="*/ 1179 h 1308"/>
              <a:gd name="T64" fmla="*/ 402 w 515"/>
              <a:gd name="T65" fmla="*/ 987 h 1308"/>
              <a:gd name="T66" fmla="*/ 407 w 515"/>
              <a:gd name="T67" fmla="*/ 950 h 1308"/>
              <a:gd name="T68" fmla="*/ 380 w 515"/>
              <a:gd name="T69" fmla="*/ 832 h 1308"/>
              <a:gd name="T70" fmla="*/ 359 w 515"/>
              <a:gd name="T71" fmla="*/ 677 h 1308"/>
              <a:gd name="T72" fmla="*/ 338 w 515"/>
              <a:gd name="T73" fmla="*/ 603 h 1308"/>
              <a:gd name="T74" fmla="*/ 386 w 515"/>
              <a:gd name="T75" fmla="*/ 539 h 1308"/>
              <a:gd name="T76" fmla="*/ 445 w 515"/>
              <a:gd name="T77" fmla="*/ 448 h 1308"/>
              <a:gd name="T78" fmla="*/ 464 w 515"/>
              <a:gd name="T79" fmla="*/ 408 h 1308"/>
              <a:gd name="T80" fmla="*/ 466 w 515"/>
              <a:gd name="T81" fmla="*/ 362 h 1308"/>
              <a:gd name="T82" fmla="*/ 463 w 515"/>
              <a:gd name="T83" fmla="*/ 353 h 1308"/>
              <a:gd name="T84" fmla="*/ 506 w 515"/>
              <a:gd name="T85" fmla="*/ 302 h 1308"/>
              <a:gd name="T86" fmla="*/ 506 w 515"/>
              <a:gd name="T87" fmla="*/ 290 h 1308"/>
              <a:gd name="T88" fmla="*/ 473 w 515"/>
              <a:gd name="T89" fmla="*/ 307 h 1308"/>
              <a:gd name="T90" fmla="*/ 408 w 515"/>
              <a:gd name="T91" fmla="*/ 335 h 1308"/>
              <a:gd name="T92" fmla="*/ 407 w 515"/>
              <a:gd name="T93" fmla="*/ 352 h 1308"/>
              <a:gd name="T94" fmla="*/ 402 w 515"/>
              <a:gd name="T95" fmla="*/ 395 h 1308"/>
              <a:gd name="T96" fmla="*/ 391 w 515"/>
              <a:gd name="T97" fmla="*/ 385 h 1308"/>
              <a:gd name="T98" fmla="*/ 380 w 515"/>
              <a:gd name="T99" fmla="*/ 379 h 1308"/>
              <a:gd name="T100" fmla="*/ 359 w 515"/>
              <a:gd name="T101" fmla="*/ 389 h 1308"/>
              <a:gd name="T102" fmla="*/ 340 w 515"/>
              <a:gd name="T103" fmla="*/ 291 h 1308"/>
              <a:gd name="T104" fmla="*/ 284 w 515"/>
              <a:gd name="T105" fmla="*/ 251 h 1308"/>
              <a:gd name="T106" fmla="*/ 263 w 515"/>
              <a:gd name="T107" fmla="*/ 213 h 1308"/>
              <a:gd name="T108" fmla="*/ 289 w 515"/>
              <a:gd name="T109" fmla="*/ 144 h 1308"/>
              <a:gd name="T110" fmla="*/ 289 w 515"/>
              <a:gd name="T111" fmla="*/ 95 h 1308"/>
              <a:gd name="T112" fmla="*/ 288 w 515"/>
              <a:gd name="T113" fmla="*/ 62 h 1308"/>
              <a:gd name="T114" fmla="*/ 253 w 515"/>
              <a:gd name="T115" fmla="*/ 28 h 13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515" h="1308">
                <a:moveTo>
                  <a:pt x="241" y="21"/>
                </a:moveTo>
                <a:lnTo>
                  <a:pt x="241" y="21"/>
                </a:lnTo>
                <a:lnTo>
                  <a:pt x="237" y="18"/>
                </a:lnTo>
                <a:lnTo>
                  <a:pt x="232" y="14"/>
                </a:lnTo>
                <a:lnTo>
                  <a:pt x="227" y="10"/>
                </a:lnTo>
                <a:lnTo>
                  <a:pt x="218" y="6"/>
                </a:lnTo>
                <a:lnTo>
                  <a:pt x="208" y="2"/>
                </a:lnTo>
                <a:lnTo>
                  <a:pt x="196" y="0"/>
                </a:lnTo>
                <a:lnTo>
                  <a:pt x="182" y="0"/>
                </a:lnTo>
                <a:lnTo>
                  <a:pt x="182" y="0"/>
                </a:lnTo>
                <a:lnTo>
                  <a:pt x="175" y="1"/>
                </a:lnTo>
                <a:lnTo>
                  <a:pt x="168" y="3"/>
                </a:lnTo>
                <a:lnTo>
                  <a:pt x="161" y="8"/>
                </a:lnTo>
                <a:lnTo>
                  <a:pt x="153" y="14"/>
                </a:lnTo>
                <a:lnTo>
                  <a:pt x="146" y="20"/>
                </a:lnTo>
                <a:lnTo>
                  <a:pt x="139" y="27"/>
                </a:lnTo>
                <a:lnTo>
                  <a:pt x="126" y="44"/>
                </a:lnTo>
                <a:lnTo>
                  <a:pt x="116" y="61"/>
                </a:lnTo>
                <a:lnTo>
                  <a:pt x="106" y="78"/>
                </a:lnTo>
                <a:lnTo>
                  <a:pt x="100" y="92"/>
                </a:lnTo>
                <a:lnTo>
                  <a:pt x="97" y="101"/>
                </a:lnTo>
                <a:lnTo>
                  <a:pt x="97" y="101"/>
                </a:lnTo>
                <a:lnTo>
                  <a:pt x="89" y="125"/>
                </a:lnTo>
                <a:lnTo>
                  <a:pt x="76" y="157"/>
                </a:lnTo>
                <a:lnTo>
                  <a:pt x="59" y="197"/>
                </a:lnTo>
                <a:lnTo>
                  <a:pt x="76" y="197"/>
                </a:lnTo>
                <a:lnTo>
                  <a:pt x="76" y="208"/>
                </a:lnTo>
                <a:lnTo>
                  <a:pt x="107" y="182"/>
                </a:lnTo>
                <a:lnTo>
                  <a:pt x="112" y="208"/>
                </a:lnTo>
                <a:lnTo>
                  <a:pt x="112" y="208"/>
                </a:lnTo>
                <a:lnTo>
                  <a:pt x="114" y="205"/>
                </a:lnTo>
                <a:lnTo>
                  <a:pt x="116" y="204"/>
                </a:lnTo>
                <a:lnTo>
                  <a:pt x="118" y="203"/>
                </a:lnTo>
                <a:lnTo>
                  <a:pt x="118" y="203"/>
                </a:lnTo>
                <a:lnTo>
                  <a:pt x="118" y="204"/>
                </a:lnTo>
                <a:lnTo>
                  <a:pt x="119" y="208"/>
                </a:lnTo>
                <a:lnTo>
                  <a:pt x="119" y="218"/>
                </a:lnTo>
                <a:lnTo>
                  <a:pt x="118" y="235"/>
                </a:lnTo>
                <a:lnTo>
                  <a:pt x="118" y="235"/>
                </a:lnTo>
                <a:lnTo>
                  <a:pt x="83" y="263"/>
                </a:lnTo>
                <a:lnTo>
                  <a:pt x="59" y="283"/>
                </a:lnTo>
                <a:lnTo>
                  <a:pt x="48" y="294"/>
                </a:lnTo>
                <a:lnTo>
                  <a:pt x="48" y="294"/>
                </a:lnTo>
                <a:lnTo>
                  <a:pt x="45" y="340"/>
                </a:lnTo>
                <a:lnTo>
                  <a:pt x="43" y="373"/>
                </a:lnTo>
                <a:lnTo>
                  <a:pt x="43" y="385"/>
                </a:lnTo>
                <a:lnTo>
                  <a:pt x="43" y="389"/>
                </a:lnTo>
                <a:lnTo>
                  <a:pt x="43" y="389"/>
                </a:lnTo>
                <a:lnTo>
                  <a:pt x="45" y="407"/>
                </a:lnTo>
                <a:lnTo>
                  <a:pt x="50" y="439"/>
                </a:lnTo>
                <a:lnTo>
                  <a:pt x="53" y="485"/>
                </a:lnTo>
                <a:lnTo>
                  <a:pt x="80" y="518"/>
                </a:lnTo>
                <a:lnTo>
                  <a:pt x="59" y="645"/>
                </a:lnTo>
                <a:lnTo>
                  <a:pt x="0" y="795"/>
                </a:lnTo>
                <a:lnTo>
                  <a:pt x="0" y="795"/>
                </a:lnTo>
                <a:lnTo>
                  <a:pt x="97" y="821"/>
                </a:lnTo>
                <a:lnTo>
                  <a:pt x="97" y="821"/>
                </a:lnTo>
                <a:lnTo>
                  <a:pt x="105" y="831"/>
                </a:lnTo>
                <a:lnTo>
                  <a:pt x="122" y="848"/>
                </a:lnTo>
                <a:lnTo>
                  <a:pt x="145" y="876"/>
                </a:lnTo>
                <a:lnTo>
                  <a:pt x="139" y="950"/>
                </a:lnTo>
                <a:lnTo>
                  <a:pt x="139" y="950"/>
                </a:lnTo>
                <a:lnTo>
                  <a:pt x="138" y="992"/>
                </a:lnTo>
                <a:lnTo>
                  <a:pt x="136" y="1021"/>
                </a:lnTo>
                <a:lnTo>
                  <a:pt x="135" y="1031"/>
                </a:lnTo>
                <a:lnTo>
                  <a:pt x="135" y="1035"/>
                </a:lnTo>
                <a:lnTo>
                  <a:pt x="135" y="1035"/>
                </a:lnTo>
                <a:lnTo>
                  <a:pt x="135" y="1043"/>
                </a:lnTo>
                <a:lnTo>
                  <a:pt x="138" y="1062"/>
                </a:lnTo>
                <a:lnTo>
                  <a:pt x="149" y="1121"/>
                </a:lnTo>
                <a:lnTo>
                  <a:pt x="166" y="1206"/>
                </a:lnTo>
                <a:lnTo>
                  <a:pt x="161" y="1291"/>
                </a:lnTo>
                <a:lnTo>
                  <a:pt x="161" y="1291"/>
                </a:lnTo>
                <a:lnTo>
                  <a:pt x="204" y="1301"/>
                </a:lnTo>
                <a:lnTo>
                  <a:pt x="234" y="1306"/>
                </a:lnTo>
                <a:lnTo>
                  <a:pt x="243" y="1308"/>
                </a:lnTo>
                <a:lnTo>
                  <a:pt x="247" y="1308"/>
                </a:lnTo>
                <a:lnTo>
                  <a:pt x="247" y="1308"/>
                </a:lnTo>
                <a:lnTo>
                  <a:pt x="250" y="1306"/>
                </a:lnTo>
                <a:lnTo>
                  <a:pt x="261" y="1306"/>
                </a:lnTo>
                <a:lnTo>
                  <a:pt x="290" y="1306"/>
                </a:lnTo>
                <a:lnTo>
                  <a:pt x="307" y="1305"/>
                </a:lnTo>
                <a:lnTo>
                  <a:pt x="322" y="1304"/>
                </a:lnTo>
                <a:lnTo>
                  <a:pt x="328" y="1303"/>
                </a:lnTo>
                <a:lnTo>
                  <a:pt x="333" y="1302"/>
                </a:lnTo>
                <a:lnTo>
                  <a:pt x="336" y="1299"/>
                </a:lnTo>
                <a:lnTo>
                  <a:pt x="338" y="1297"/>
                </a:lnTo>
                <a:lnTo>
                  <a:pt x="338" y="1297"/>
                </a:lnTo>
                <a:lnTo>
                  <a:pt x="338" y="1291"/>
                </a:lnTo>
                <a:lnTo>
                  <a:pt x="336" y="1286"/>
                </a:lnTo>
                <a:lnTo>
                  <a:pt x="333" y="1283"/>
                </a:lnTo>
                <a:lnTo>
                  <a:pt x="329" y="1279"/>
                </a:lnTo>
                <a:lnTo>
                  <a:pt x="321" y="1273"/>
                </a:lnTo>
                <a:lnTo>
                  <a:pt x="316" y="1270"/>
                </a:lnTo>
                <a:lnTo>
                  <a:pt x="316" y="1270"/>
                </a:lnTo>
                <a:lnTo>
                  <a:pt x="308" y="1264"/>
                </a:lnTo>
                <a:lnTo>
                  <a:pt x="294" y="1256"/>
                </a:lnTo>
                <a:lnTo>
                  <a:pt x="274" y="1244"/>
                </a:lnTo>
                <a:lnTo>
                  <a:pt x="247" y="1221"/>
                </a:lnTo>
                <a:lnTo>
                  <a:pt x="247" y="1200"/>
                </a:lnTo>
                <a:lnTo>
                  <a:pt x="247" y="1200"/>
                </a:lnTo>
                <a:lnTo>
                  <a:pt x="251" y="1196"/>
                </a:lnTo>
                <a:lnTo>
                  <a:pt x="251" y="1196"/>
                </a:lnTo>
                <a:lnTo>
                  <a:pt x="251" y="1049"/>
                </a:lnTo>
                <a:lnTo>
                  <a:pt x="251" y="902"/>
                </a:lnTo>
                <a:lnTo>
                  <a:pt x="251" y="902"/>
                </a:lnTo>
                <a:lnTo>
                  <a:pt x="268" y="931"/>
                </a:lnTo>
                <a:lnTo>
                  <a:pt x="284" y="961"/>
                </a:lnTo>
                <a:lnTo>
                  <a:pt x="284" y="1014"/>
                </a:lnTo>
                <a:lnTo>
                  <a:pt x="284" y="1014"/>
                </a:lnTo>
                <a:lnTo>
                  <a:pt x="283" y="1016"/>
                </a:lnTo>
                <a:lnTo>
                  <a:pt x="283" y="1020"/>
                </a:lnTo>
                <a:lnTo>
                  <a:pt x="284" y="1024"/>
                </a:lnTo>
                <a:lnTo>
                  <a:pt x="284" y="1024"/>
                </a:lnTo>
                <a:lnTo>
                  <a:pt x="290" y="1041"/>
                </a:lnTo>
                <a:lnTo>
                  <a:pt x="294" y="1049"/>
                </a:lnTo>
                <a:lnTo>
                  <a:pt x="295" y="1056"/>
                </a:lnTo>
                <a:lnTo>
                  <a:pt x="295" y="1056"/>
                </a:lnTo>
                <a:lnTo>
                  <a:pt x="295" y="1085"/>
                </a:lnTo>
                <a:lnTo>
                  <a:pt x="295" y="1109"/>
                </a:lnTo>
                <a:lnTo>
                  <a:pt x="295" y="1109"/>
                </a:lnTo>
                <a:lnTo>
                  <a:pt x="295" y="1124"/>
                </a:lnTo>
                <a:lnTo>
                  <a:pt x="295" y="1142"/>
                </a:lnTo>
                <a:lnTo>
                  <a:pt x="295" y="1142"/>
                </a:lnTo>
                <a:lnTo>
                  <a:pt x="296" y="1151"/>
                </a:lnTo>
                <a:lnTo>
                  <a:pt x="297" y="1159"/>
                </a:lnTo>
                <a:lnTo>
                  <a:pt x="300" y="1165"/>
                </a:lnTo>
                <a:lnTo>
                  <a:pt x="300" y="1168"/>
                </a:lnTo>
                <a:lnTo>
                  <a:pt x="300" y="1168"/>
                </a:lnTo>
                <a:lnTo>
                  <a:pt x="300" y="1183"/>
                </a:lnTo>
                <a:lnTo>
                  <a:pt x="300" y="1196"/>
                </a:lnTo>
                <a:lnTo>
                  <a:pt x="295" y="1211"/>
                </a:lnTo>
                <a:lnTo>
                  <a:pt x="295" y="1249"/>
                </a:lnTo>
                <a:lnTo>
                  <a:pt x="295" y="1249"/>
                </a:lnTo>
                <a:lnTo>
                  <a:pt x="366" y="1256"/>
                </a:lnTo>
                <a:lnTo>
                  <a:pt x="421" y="1259"/>
                </a:lnTo>
                <a:lnTo>
                  <a:pt x="445" y="1260"/>
                </a:lnTo>
                <a:lnTo>
                  <a:pt x="461" y="1259"/>
                </a:lnTo>
                <a:lnTo>
                  <a:pt x="461" y="1259"/>
                </a:lnTo>
                <a:lnTo>
                  <a:pt x="479" y="1257"/>
                </a:lnTo>
                <a:lnTo>
                  <a:pt x="485" y="1255"/>
                </a:lnTo>
                <a:lnTo>
                  <a:pt x="489" y="1253"/>
                </a:lnTo>
                <a:lnTo>
                  <a:pt x="491" y="1251"/>
                </a:lnTo>
                <a:lnTo>
                  <a:pt x="492" y="1250"/>
                </a:lnTo>
                <a:lnTo>
                  <a:pt x="493" y="1244"/>
                </a:lnTo>
                <a:lnTo>
                  <a:pt x="493" y="1244"/>
                </a:lnTo>
                <a:lnTo>
                  <a:pt x="492" y="1239"/>
                </a:lnTo>
                <a:lnTo>
                  <a:pt x="489" y="1234"/>
                </a:lnTo>
                <a:lnTo>
                  <a:pt x="484" y="1230"/>
                </a:lnTo>
                <a:lnTo>
                  <a:pt x="478" y="1225"/>
                </a:lnTo>
                <a:lnTo>
                  <a:pt x="466" y="1216"/>
                </a:lnTo>
                <a:lnTo>
                  <a:pt x="456" y="1211"/>
                </a:lnTo>
                <a:lnTo>
                  <a:pt x="456" y="1211"/>
                </a:lnTo>
                <a:lnTo>
                  <a:pt x="447" y="1210"/>
                </a:lnTo>
                <a:lnTo>
                  <a:pt x="438" y="1208"/>
                </a:lnTo>
                <a:lnTo>
                  <a:pt x="428" y="1207"/>
                </a:lnTo>
                <a:lnTo>
                  <a:pt x="424" y="1206"/>
                </a:lnTo>
                <a:lnTo>
                  <a:pt x="424" y="1206"/>
                </a:lnTo>
                <a:lnTo>
                  <a:pt x="406" y="1192"/>
                </a:lnTo>
                <a:lnTo>
                  <a:pt x="391" y="1179"/>
                </a:lnTo>
                <a:lnTo>
                  <a:pt x="380" y="1168"/>
                </a:lnTo>
                <a:lnTo>
                  <a:pt x="375" y="1147"/>
                </a:lnTo>
                <a:lnTo>
                  <a:pt x="375" y="1147"/>
                </a:lnTo>
                <a:lnTo>
                  <a:pt x="388" y="1067"/>
                </a:lnTo>
                <a:lnTo>
                  <a:pt x="402" y="987"/>
                </a:lnTo>
                <a:lnTo>
                  <a:pt x="402" y="987"/>
                </a:lnTo>
                <a:lnTo>
                  <a:pt x="404" y="970"/>
                </a:lnTo>
                <a:lnTo>
                  <a:pt x="406" y="957"/>
                </a:lnTo>
                <a:lnTo>
                  <a:pt x="407" y="950"/>
                </a:lnTo>
                <a:lnTo>
                  <a:pt x="407" y="950"/>
                </a:lnTo>
                <a:lnTo>
                  <a:pt x="407" y="944"/>
                </a:lnTo>
                <a:lnTo>
                  <a:pt x="404" y="931"/>
                </a:lnTo>
                <a:lnTo>
                  <a:pt x="395" y="891"/>
                </a:lnTo>
                <a:lnTo>
                  <a:pt x="380" y="832"/>
                </a:lnTo>
                <a:lnTo>
                  <a:pt x="380" y="832"/>
                </a:lnTo>
                <a:lnTo>
                  <a:pt x="372" y="815"/>
                </a:lnTo>
                <a:lnTo>
                  <a:pt x="365" y="800"/>
                </a:lnTo>
                <a:lnTo>
                  <a:pt x="402" y="795"/>
                </a:lnTo>
                <a:lnTo>
                  <a:pt x="359" y="677"/>
                </a:lnTo>
                <a:lnTo>
                  <a:pt x="359" y="677"/>
                </a:lnTo>
                <a:lnTo>
                  <a:pt x="348" y="644"/>
                </a:lnTo>
                <a:lnTo>
                  <a:pt x="341" y="620"/>
                </a:lnTo>
                <a:lnTo>
                  <a:pt x="339" y="610"/>
                </a:lnTo>
                <a:lnTo>
                  <a:pt x="338" y="603"/>
                </a:lnTo>
                <a:lnTo>
                  <a:pt x="338" y="603"/>
                </a:lnTo>
                <a:lnTo>
                  <a:pt x="338" y="562"/>
                </a:lnTo>
                <a:lnTo>
                  <a:pt x="338" y="529"/>
                </a:lnTo>
                <a:lnTo>
                  <a:pt x="338" y="529"/>
                </a:lnTo>
                <a:lnTo>
                  <a:pt x="386" y="539"/>
                </a:lnTo>
                <a:lnTo>
                  <a:pt x="386" y="539"/>
                </a:lnTo>
                <a:lnTo>
                  <a:pt x="389" y="536"/>
                </a:lnTo>
                <a:lnTo>
                  <a:pt x="395" y="526"/>
                </a:lnTo>
                <a:lnTo>
                  <a:pt x="414" y="499"/>
                </a:lnTo>
                <a:lnTo>
                  <a:pt x="434" y="467"/>
                </a:lnTo>
                <a:lnTo>
                  <a:pt x="445" y="448"/>
                </a:lnTo>
                <a:lnTo>
                  <a:pt x="445" y="448"/>
                </a:lnTo>
                <a:lnTo>
                  <a:pt x="456" y="421"/>
                </a:lnTo>
                <a:lnTo>
                  <a:pt x="456" y="421"/>
                </a:lnTo>
                <a:lnTo>
                  <a:pt x="460" y="415"/>
                </a:lnTo>
                <a:lnTo>
                  <a:pt x="464" y="408"/>
                </a:lnTo>
                <a:lnTo>
                  <a:pt x="466" y="400"/>
                </a:lnTo>
                <a:lnTo>
                  <a:pt x="466" y="400"/>
                </a:lnTo>
                <a:lnTo>
                  <a:pt x="467" y="388"/>
                </a:lnTo>
                <a:lnTo>
                  <a:pt x="466" y="374"/>
                </a:lnTo>
                <a:lnTo>
                  <a:pt x="466" y="362"/>
                </a:lnTo>
                <a:lnTo>
                  <a:pt x="466" y="359"/>
                </a:lnTo>
                <a:lnTo>
                  <a:pt x="466" y="357"/>
                </a:lnTo>
                <a:lnTo>
                  <a:pt x="466" y="357"/>
                </a:lnTo>
                <a:lnTo>
                  <a:pt x="466" y="356"/>
                </a:lnTo>
                <a:lnTo>
                  <a:pt x="463" y="353"/>
                </a:lnTo>
                <a:lnTo>
                  <a:pt x="456" y="347"/>
                </a:lnTo>
                <a:lnTo>
                  <a:pt x="456" y="347"/>
                </a:lnTo>
                <a:lnTo>
                  <a:pt x="464" y="339"/>
                </a:lnTo>
                <a:lnTo>
                  <a:pt x="485" y="321"/>
                </a:lnTo>
                <a:lnTo>
                  <a:pt x="506" y="302"/>
                </a:lnTo>
                <a:lnTo>
                  <a:pt x="512" y="296"/>
                </a:lnTo>
                <a:lnTo>
                  <a:pt x="515" y="294"/>
                </a:lnTo>
                <a:lnTo>
                  <a:pt x="515" y="294"/>
                </a:lnTo>
                <a:lnTo>
                  <a:pt x="511" y="291"/>
                </a:lnTo>
                <a:lnTo>
                  <a:pt x="506" y="290"/>
                </a:lnTo>
                <a:lnTo>
                  <a:pt x="498" y="288"/>
                </a:lnTo>
                <a:lnTo>
                  <a:pt x="498" y="288"/>
                </a:lnTo>
                <a:lnTo>
                  <a:pt x="496" y="289"/>
                </a:lnTo>
                <a:lnTo>
                  <a:pt x="490" y="294"/>
                </a:lnTo>
                <a:lnTo>
                  <a:pt x="473" y="307"/>
                </a:lnTo>
                <a:lnTo>
                  <a:pt x="450" y="326"/>
                </a:lnTo>
                <a:lnTo>
                  <a:pt x="450" y="326"/>
                </a:lnTo>
                <a:lnTo>
                  <a:pt x="428" y="329"/>
                </a:lnTo>
                <a:lnTo>
                  <a:pt x="413" y="333"/>
                </a:lnTo>
                <a:lnTo>
                  <a:pt x="408" y="335"/>
                </a:lnTo>
                <a:lnTo>
                  <a:pt x="407" y="336"/>
                </a:lnTo>
                <a:lnTo>
                  <a:pt x="407" y="336"/>
                </a:lnTo>
                <a:lnTo>
                  <a:pt x="408" y="340"/>
                </a:lnTo>
                <a:lnTo>
                  <a:pt x="408" y="346"/>
                </a:lnTo>
                <a:lnTo>
                  <a:pt x="407" y="352"/>
                </a:lnTo>
                <a:lnTo>
                  <a:pt x="428" y="352"/>
                </a:lnTo>
                <a:lnTo>
                  <a:pt x="424" y="357"/>
                </a:lnTo>
                <a:lnTo>
                  <a:pt x="413" y="374"/>
                </a:lnTo>
                <a:lnTo>
                  <a:pt x="413" y="395"/>
                </a:lnTo>
                <a:lnTo>
                  <a:pt x="402" y="395"/>
                </a:lnTo>
                <a:lnTo>
                  <a:pt x="391" y="400"/>
                </a:lnTo>
                <a:lnTo>
                  <a:pt x="391" y="400"/>
                </a:lnTo>
                <a:lnTo>
                  <a:pt x="392" y="393"/>
                </a:lnTo>
                <a:lnTo>
                  <a:pt x="392" y="388"/>
                </a:lnTo>
                <a:lnTo>
                  <a:pt x="391" y="385"/>
                </a:lnTo>
                <a:lnTo>
                  <a:pt x="391" y="385"/>
                </a:lnTo>
                <a:lnTo>
                  <a:pt x="386" y="380"/>
                </a:lnTo>
                <a:lnTo>
                  <a:pt x="384" y="379"/>
                </a:lnTo>
                <a:lnTo>
                  <a:pt x="380" y="379"/>
                </a:lnTo>
                <a:lnTo>
                  <a:pt x="380" y="379"/>
                </a:lnTo>
                <a:lnTo>
                  <a:pt x="378" y="380"/>
                </a:lnTo>
                <a:lnTo>
                  <a:pt x="376" y="382"/>
                </a:lnTo>
                <a:lnTo>
                  <a:pt x="375" y="385"/>
                </a:lnTo>
                <a:lnTo>
                  <a:pt x="369" y="389"/>
                </a:lnTo>
                <a:lnTo>
                  <a:pt x="359" y="389"/>
                </a:lnTo>
                <a:lnTo>
                  <a:pt x="348" y="385"/>
                </a:lnTo>
                <a:lnTo>
                  <a:pt x="348" y="385"/>
                </a:lnTo>
                <a:lnTo>
                  <a:pt x="343" y="298"/>
                </a:lnTo>
                <a:lnTo>
                  <a:pt x="343" y="298"/>
                </a:lnTo>
                <a:lnTo>
                  <a:pt x="340" y="291"/>
                </a:lnTo>
                <a:lnTo>
                  <a:pt x="332" y="278"/>
                </a:lnTo>
                <a:lnTo>
                  <a:pt x="321" y="262"/>
                </a:lnTo>
                <a:lnTo>
                  <a:pt x="321" y="262"/>
                </a:lnTo>
                <a:lnTo>
                  <a:pt x="284" y="251"/>
                </a:lnTo>
                <a:lnTo>
                  <a:pt x="284" y="251"/>
                </a:lnTo>
                <a:lnTo>
                  <a:pt x="281" y="247"/>
                </a:lnTo>
                <a:lnTo>
                  <a:pt x="275" y="239"/>
                </a:lnTo>
                <a:lnTo>
                  <a:pt x="268" y="229"/>
                </a:lnTo>
                <a:lnTo>
                  <a:pt x="263" y="213"/>
                </a:lnTo>
                <a:lnTo>
                  <a:pt x="263" y="213"/>
                </a:lnTo>
                <a:lnTo>
                  <a:pt x="274" y="189"/>
                </a:lnTo>
                <a:lnTo>
                  <a:pt x="283" y="166"/>
                </a:lnTo>
                <a:lnTo>
                  <a:pt x="287" y="154"/>
                </a:lnTo>
                <a:lnTo>
                  <a:pt x="289" y="144"/>
                </a:lnTo>
                <a:lnTo>
                  <a:pt x="289" y="144"/>
                </a:lnTo>
                <a:lnTo>
                  <a:pt x="292" y="134"/>
                </a:lnTo>
                <a:lnTo>
                  <a:pt x="292" y="125"/>
                </a:lnTo>
                <a:lnTo>
                  <a:pt x="292" y="110"/>
                </a:lnTo>
                <a:lnTo>
                  <a:pt x="290" y="100"/>
                </a:lnTo>
                <a:lnTo>
                  <a:pt x="289" y="95"/>
                </a:lnTo>
                <a:lnTo>
                  <a:pt x="289" y="95"/>
                </a:lnTo>
                <a:lnTo>
                  <a:pt x="290" y="91"/>
                </a:lnTo>
                <a:lnTo>
                  <a:pt x="292" y="78"/>
                </a:lnTo>
                <a:lnTo>
                  <a:pt x="290" y="71"/>
                </a:lnTo>
                <a:lnTo>
                  <a:pt x="288" y="62"/>
                </a:lnTo>
                <a:lnTo>
                  <a:pt x="284" y="55"/>
                </a:lnTo>
                <a:lnTo>
                  <a:pt x="279" y="48"/>
                </a:lnTo>
                <a:lnTo>
                  <a:pt x="279" y="48"/>
                </a:lnTo>
                <a:lnTo>
                  <a:pt x="264" y="36"/>
                </a:lnTo>
                <a:lnTo>
                  <a:pt x="253" y="28"/>
                </a:lnTo>
                <a:lnTo>
                  <a:pt x="241" y="21"/>
                </a:lnTo>
                <a:lnTo>
                  <a:pt x="241" y="21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32">
            <a:extLst>
              <a:ext uri="{FF2B5EF4-FFF2-40B4-BE49-F238E27FC236}">
                <a16:creationId xmlns:a16="http://schemas.microsoft.com/office/drawing/2014/main" id="{17BE6FB4-E98A-4190-8171-C958327A7A6B}"/>
              </a:ext>
            </a:extLst>
          </p:cNvPr>
          <p:cNvSpPr>
            <a:spLocks/>
          </p:cNvSpPr>
          <p:nvPr/>
        </p:nvSpPr>
        <p:spPr bwMode="auto">
          <a:xfrm>
            <a:off x="8524077" y="754652"/>
            <a:ext cx="547609" cy="1621925"/>
          </a:xfrm>
          <a:custGeom>
            <a:avLst/>
            <a:gdLst>
              <a:gd name="T0" fmla="*/ 350 w 393"/>
              <a:gd name="T1" fmla="*/ 303 h 1164"/>
              <a:gd name="T2" fmla="*/ 340 w 393"/>
              <a:gd name="T3" fmla="*/ 330 h 1164"/>
              <a:gd name="T4" fmla="*/ 314 w 393"/>
              <a:gd name="T5" fmla="*/ 343 h 1164"/>
              <a:gd name="T6" fmla="*/ 275 w 393"/>
              <a:gd name="T7" fmla="*/ 342 h 1164"/>
              <a:gd name="T8" fmla="*/ 257 w 393"/>
              <a:gd name="T9" fmla="*/ 350 h 1164"/>
              <a:gd name="T10" fmla="*/ 238 w 393"/>
              <a:gd name="T11" fmla="*/ 352 h 1164"/>
              <a:gd name="T12" fmla="*/ 227 w 393"/>
              <a:gd name="T13" fmla="*/ 458 h 1164"/>
              <a:gd name="T14" fmla="*/ 216 w 393"/>
              <a:gd name="T15" fmla="*/ 509 h 1164"/>
              <a:gd name="T16" fmla="*/ 228 w 393"/>
              <a:gd name="T17" fmla="*/ 589 h 1164"/>
              <a:gd name="T18" fmla="*/ 217 w 393"/>
              <a:gd name="T19" fmla="*/ 707 h 1164"/>
              <a:gd name="T20" fmla="*/ 173 w 393"/>
              <a:gd name="T21" fmla="*/ 830 h 1164"/>
              <a:gd name="T22" fmla="*/ 158 w 393"/>
              <a:gd name="T23" fmla="*/ 905 h 1164"/>
              <a:gd name="T24" fmla="*/ 169 w 393"/>
              <a:gd name="T25" fmla="*/ 1099 h 1164"/>
              <a:gd name="T26" fmla="*/ 184 w 393"/>
              <a:gd name="T27" fmla="*/ 1115 h 1164"/>
              <a:gd name="T28" fmla="*/ 230 w 393"/>
              <a:gd name="T29" fmla="*/ 1118 h 1164"/>
              <a:gd name="T30" fmla="*/ 238 w 393"/>
              <a:gd name="T31" fmla="*/ 1142 h 1164"/>
              <a:gd name="T32" fmla="*/ 197 w 393"/>
              <a:gd name="T33" fmla="*/ 1148 h 1164"/>
              <a:gd name="T34" fmla="*/ 145 w 393"/>
              <a:gd name="T35" fmla="*/ 1155 h 1164"/>
              <a:gd name="T36" fmla="*/ 112 w 393"/>
              <a:gd name="T37" fmla="*/ 1162 h 1164"/>
              <a:gd name="T38" fmla="*/ 30 w 393"/>
              <a:gd name="T39" fmla="*/ 1138 h 1164"/>
              <a:gd name="T40" fmla="*/ 18 w 393"/>
              <a:gd name="T41" fmla="*/ 1116 h 1164"/>
              <a:gd name="T42" fmla="*/ 12 w 393"/>
              <a:gd name="T43" fmla="*/ 1094 h 1164"/>
              <a:gd name="T44" fmla="*/ 12 w 393"/>
              <a:gd name="T45" fmla="*/ 1063 h 1164"/>
              <a:gd name="T46" fmla="*/ 17 w 393"/>
              <a:gd name="T47" fmla="*/ 923 h 1164"/>
              <a:gd name="T48" fmla="*/ 30 w 393"/>
              <a:gd name="T49" fmla="*/ 769 h 1164"/>
              <a:gd name="T50" fmla="*/ 30 w 393"/>
              <a:gd name="T51" fmla="*/ 738 h 1164"/>
              <a:gd name="T52" fmla="*/ 24 w 393"/>
              <a:gd name="T53" fmla="*/ 503 h 1164"/>
              <a:gd name="T54" fmla="*/ 8 w 393"/>
              <a:gd name="T55" fmla="*/ 465 h 1164"/>
              <a:gd name="T56" fmla="*/ 0 w 393"/>
              <a:gd name="T57" fmla="*/ 316 h 1164"/>
              <a:gd name="T58" fmla="*/ 8 w 393"/>
              <a:gd name="T59" fmla="*/ 280 h 1164"/>
              <a:gd name="T60" fmla="*/ 52 w 393"/>
              <a:gd name="T61" fmla="*/ 136 h 1164"/>
              <a:gd name="T62" fmla="*/ 87 w 393"/>
              <a:gd name="T63" fmla="*/ 82 h 1164"/>
              <a:gd name="T64" fmla="*/ 116 w 393"/>
              <a:gd name="T65" fmla="*/ 47 h 1164"/>
              <a:gd name="T66" fmla="*/ 131 w 393"/>
              <a:gd name="T67" fmla="*/ 29 h 1164"/>
              <a:gd name="T68" fmla="*/ 144 w 393"/>
              <a:gd name="T69" fmla="*/ 26 h 1164"/>
              <a:gd name="T70" fmla="*/ 161 w 393"/>
              <a:gd name="T71" fmla="*/ 35 h 1164"/>
              <a:gd name="T72" fmla="*/ 176 w 393"/>
              <a:gd name="T73" fmla="*/ 41 h 1164"/>
              <a:gd name="T74" fmla="*/ 214 w 393"/>
              <a:gd name="T75" fmla="*/ 26 h 1164"/>
              <a:gd name="T76" fmla="*/ 270 w 393"/>
              <a:gd name="T77" fmla="*/ 8 h 1164"/>
              <a:gd name="T78" fmla="*/ 330 w 393"/>
              <a:gd name="T79" fmla="*/ 1 h 1164"/>
              <a:gd name="T80" fmla="*/ 355 w 393"/>
              <a:gd name="T81" fmla="*/ 22 h 1164"/>
              <a:gd name="T82" fmla="*/ 375 w 393"/>
              <a:gd name="T83" fmla="*/ 59 h 1164"/>
              <a:gd name="T84" fmla="*/ 378 w 393"/>
              <a:gd name="T85" fmla="*/ 88 h 1164"/>
              <a:gd name="T86" fmla="*/ 350 w 393"/>
              <a:gd name="T87" fmla="*/ 115 h 1164"/>
              <a:gd name="T88" fmla="*/ 335 w 393"/>
              <a:gd name="T89" fmla="*/ 124 h 1164"/>
              <a:gd name="T90" fmla="*/ 323 w 393"/>
              <a:gd name="T91" fmla="*/ 130 h 1164"/>
              <a:gd name="T92" fmla="*/ 314 w 393"/>
              <a:gd name="T93" fmla="*/ 147 h 1164"/>
              <a:gd name="T94" fmla="*/ 276 w 393"/>
              <a:gd name="T95" fmla="*/ 164 h 1164"/>
              <a:gd name="T96" fmla="*/ 249 w 393"/>
              <a:gd name="T97" fmla="*/ 184 h 1164"/>
              <a:gd name="T98" fmla="*/ 243 w 393"/>
              <a:gd name="T99" fmla="*/ 278 h 1164"/>
              <a:gd name="T100" fmla="*/ 270 w 393"/>
              <a:gd name="T101" fmla="*/ 288 h 1164"/>
              <a:gd name="T102" fmla="*/ 313 w 393"/>
              <a:gd name="T103" fmla="*/ 282 h 11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393" h="1164">
                <a:moveTo>
                  <a:pt x="335" y="298"/>
                </a:moveTo>
                <a:lnTo>
                  <a:pt x="388" y="271"/>
                </a:lnTo>
                <a:lnTo>
                  <a:pt x="393" y="282"/>
                </a:lnTo>
                <a:lnTo>
                  <a:pt x="350" y="303"/>
                </a:lnTo>
                <a:lnTo>
                  <a:pt x="350" y="303"/>
                </a:lnTo>
                <a:lnTo>
                  <a:pt x="348" y="315"/>
                </a:lnTo>
                <a:lnTo>
                  <a:pt x="345" y="323"/>
                </a:lnTo>
                <a:lnTo>
                  <a:pt x="342" y="327"/>
                </a:lnTo>
                <a:lnTo>
                  <a:pt x="340" y="330"/>
                </a:lnTo>
                <a:lnTo>
                  <a:pt x="340" y="330"/>
                </a:lnTo>
                <a:lnTo>
                  <a:pt x="335" y="334"/>
                </a:lnTo>
                <a:lnTo>
                  <a:pt x="328" y="337"/>
                </a:lnTo>
                <a:lnTo>
                  <a:pt x="319" y="341"/>
                </a:lnTo>
                <a:lnTo>
                  <a:pt x="319" y="341"/>
                </a:lnTo>
                <a:lnTo>
                  <a:pt x="314" y="343"/>
                </a:lnTo>
                <a:lnTo>
                  <a:pt x="307" y="346"/>
                </a:lnTo>
                <a:lnTo>
                  <a:pt x="300" y="347"/>
                </a:lnTo>
                <a:lnTo>
                  <a:pt x="291" y="347"/>
                </a:lnTo>
                <a:lnTo>
                  <a:pt x="291" y="347"/>
                </a:lnTo>
                <a:lnTo>
                  <a:pt x="275" y="342"/>
                </a:lnTo>
                <a:lnTo>
                  <a:pt x="268" y="341"/>
                </a:lnTo>
                <a:lnTo>
                  <a:pt x="264" y="341"/>
                </a:lnTo>
                <a:lnTo>
                  <a:pt x="264" y="341"/>
                </a:lnTo>
                <a:lnTo>
                  <a:pt x="261" y="347"/>
                </a:lnTo>
                <a:lnTo>
                  <a:pt x="257" y="350"/>
                </a:lnTo>
                <a:lnTo>
                  <a:pt x="256" y="352"/>
                </a:lnTo>
                <a:lnTo>
                  <a:pt x="254" y="352"/>
                </a:lnTo>
                <a:lnTo>
                  <a:pt x="254" y="352"/>
                </a:lnTo>
                <a:lnTo>
                  <a:pt x="244" y="352"/>
                </a:lnTo>
                <a:lnTo>
                  <a:pt x="238" y="352"/>
                </a:lnTo>
                <a:lnTo>
                  <a:pt x="238" y="352"/>
                </a:lnTo>
                <a:lnTo>
                  <a:pt x="236" y="376"/>
                </a:lnTo>
                <a:lnTo>
                  <a:pt x="232" y="411"/>
                </a:lnTo>
                <a:lnTo>
                  <a:pt x="232" y="411"/>
                </a:lnTo>
                <a:lnTo>
                  <a:pt x="227" y="458"/>
                </a:lnTo>
                <a:lnTo>
                  <a:pt x="221" y="486"/>
                </a:lnTo>
                <a:lnTo>
                  <a:pt x="218" y="496"/>
                </a:lnTo>
                <a:lnTo>
                  <a:pt x="217" y="503"/>
                </a:lnTo>
                <a:lnTo>
                  <a:pt x="217" y="503"/>
                </a:lnTo>
                <a:lnTo>
                  <a:pt x="216" y="509"/>
                </a:lnTo>
                <a:lnTo>
                  <a:pt x="216" y="519"/>
                </a:lnTo>
                <a:lnTo>
                  <a:pt x="220" y="547"/>
                </a:lnTo>
                <a:lnTo>
                  <a:pt x="224" y="575"/>
                </a:lnTo>
                <a:lnTo>
                  <a:pt x="228" y="589"/>
                </a:lnTo>
                <a:lnTo>
                  <a:pt x="228" y="589"/>
                </a:lnTo>
                <a:lnTo>
                  <a:pt x="227" y="608"/>
                </a:lnTo>
                <a:lnTo>
                  <a:pt x="224" y="647"/>
                </a:lnTo>
                <a:lnTo>
                  <a:pt x="221" y="687"/>
                </a:lnTo>
                <a:lnTo>
                  <a:pt x="218" y="700"/>
                </a:lnTo>
                <a:lnTo>
                  <a:pt x="217" y="707"/>
                </a:lnTo>
                <a:lnTo>
                  <a:pt x="217" y="707"/>
                </a:lnTo>
                <a:lnTo>
                  <a:pt x="214" y="713"/>
                </a:lnTo>
                <a:lnTo>
                  <a:pt x="209" y="727"/>
                </a:lnTo>
                <a:lnTo>
                  <a:pt x="195" y="766"/>
                </a:lnTo>
                <a:lnTo>
                  <a:pt x="173" y="830"/>
                </a:lnTo>
                <a:lnTo>
                  <a:pt x="173" y="830"/>
                </a:lnTo>
                <a:lnTo>
                  <a:pt x="164" y="871"/>
                </a:lnTo>
                <a:lnTo>
                  <a:pt x="159" y="895"/>
                </a:lnTo>
                <a:lnTo>
                  <a:pt x="158" y="905"/>
                </a:lnTo>
                <a:lnTo>
                  <a:pt x="158" y="905"/>
                </a:lnTo>
                <a:lnTo>
                  <a:pt x="158" y="984"/>
                </a:lnTo>
                <a:lnTo>
                  <a:pt x="158" y="1061"/>
                </a:lnTo>
                <a:lnTo>
                  <a:pt x="148" y="1067"/>
                </a:lnTo>
                <a:lnTo>
                  <a:pt x="148" y="1067"/>
                </a:lnTo>
                <a:lnTo>
                  <a:pt x="169" y="1099"/>
                </a:lnTo>
                <a:lnTo>
                  <a:pt x="169" y="1099"/>
                </a:lnTo>
                <a:lnTo>
                  <a:pt x="176" y="1111"/>
                </a:lnTo>
                <a:lnTo>
                  <a:pt x="181" y="1114"/>
                </a:lnTo>
                <a:lnTo>
                  <a:pt x="183" y="1115"/>
                </a:lnTo>
                <a:lnTo>
                  <a:pt x="184" y="1115"/>
                </a:lnTo>
                <a:lnTo>
                  <a:pt x="184" y="1115"/>
                </a:lnTo>
                <a:lnTo>
                  <a:pt x="194" y="1114"/>
                </a:lnTo>
                <a:lnTo>
                  <a:pt x="209" y="1114"/>
                </a:lnTo>
                <a:lnTo>
                  <a:pt x="224" y="1116"/>
                </a:lnTo>
                <a:lnTo>
                  <a:pt x="230" y="1118"/>
                </a:lnTo>
                <a:lnTo>
                  <a:pt x="232" y="1120"/>
                </a:lnTo>
                <a:lnTo>
                  <a:pt x="232" y="1120"/>
                </a:lnTo>
                <a:lnTo>
                  <a:pt x="236" y="1127"/>
                </a:lnTo>
                <a:lnTo>
                  <a:pt x="237" y="1135"/>
                </a:lnTo>
                <a:lnTo>
                  <a:pt x="238" y="1142"/>
                </a:lnTo>
                <a:lnTo>
                  <a:pt x="238" y="1147"/>
                </a:lnTo>
                <a:lnTo>
                  <a:pt x="238" y="1147"/>
                </a:lnTo>
                <a:lnTo>
                  <a:pt x="234" y="1148"/>
                </a:lnTo>
                <a:lnTo>
                  <a:pt x="225" y="1148"/>
                </a:lnTo>
                <a:lnTo>
                  <a:pt x="197" y="1148"/>
                </a:lnTo>
                <a:lnTo>
                  <a:pt x="170" y="1147"/>
                </a:lnTo>
                <a:lnTo>
                  <a:pt x="158" y="1147"/>
                </a:lnTo>
                <a:lnTo>
                  <a:pt x="158" y="1147"/>
                </a:lnTo>
                <a:lnTo>
                  <a:pt x="153" y="1151"/>
                </a:lnTo>
                <a:lnTo>
                  <a:pt x="145" y="1155"/>
                </a:lnTo>
                <a:lnTo>
                  <a:pt x="133" y="1161"/>
                </a:lnTo>
                <a:lnTo>
                  <a:pt x="127" y="1162"/>
                </a:lnTo>
                <a:lnTo>
                  <a:pt x="120" y="1164"/>
                </a:lnTo>
                <a:lnTo>
                  <a:pt x="120" y="1164"/>
                </a:lnTo>
                <a:lnTo>
                  <a:pt x="112" y="1162"/>
                </a:lnTo>
                <a:lnTo>
                  <a:pt x="100" y="1161"/>
                </a:lnTo>
                <a:lnTo>
                  <a:pt x="73" y="1155"/>
                </a:lnTo>
                <a:lnTo>
                  <a:pt x="40" y="1147"/>
                </a:lnTo>
                <a:lnTo>
                  <a:pt x="40" y="1147"/>
                </a:lnTo>
                <a:lnTo>
                  <a:pt x="30" y="1138"/>
                </a:lnTo>
                <a:lnTo>
                  <a:pt x="22" y="1131"/>
                </a:lnTo>
                <a:lnTo>
                  <a:pt x="20" y="1128"/>
                </a:lnTo>
                <a:lnTo>
                  <a:pt x="19" y="1126"/>
                </a:lnTo>
                <a:lnTo>
                  <a:pt x="19" y="1126"/>
                </a:lnTo>
                <a:lnTo>
                  <a:pt x="18" y="1116"/>
                </a:lnTo>
                <a:lnTo>
                  <a:pt x="19" y="1109"/>
                </a:lnTo>
                <a:lnTo>
                  <a:pt x="19" y="1109"/>
                </a:lnTo>
                <a:lnTo>
                  <a:pt x="13" y="1099"/>
                </a:lnTo>
                <a:lnTo>
                  <a:pt x="13" y="1099"/>
                </a:lnTo>
                <a:lnTo>
                  <a:pt x="12" y="1094"/>
                </a:lnTo>
                <a:lnTo>
                  <a:pt x="13" y="1087"/>
                </a:lnTo>
                <a:lnTo>
                  <a:pt x="14" y="1080"/>
                </a:lnTo>
                <a:lnTo>
                  <a:pt x="13" y="1072"/>
                </a:lnTo>
                <a:lnTo>
                  <a:pt x="13" y="1072"/>
                </a:lnTo>
                <a:lnTo>
                  <a:pt x="12" y="1063"/>
                </a:lnTo>
                <a:lnTo>
                  <a:pt x="12" y="1050"/>
                </a:lnTo>
                <a:lnTo>
                  <a:pt x="13" y="1023"/>
                </a:lnTo>
                <a:lnTo>
                  <a:pt x="13" y="1023"/>
                </a:lnTo>
                <a:lnTo>
                  <a:pt x="14" y="987"/>
                </a:lnTo>
                <a:lnTo>
                  <a:pt x="17" y="923"/>
                </a:lnTo>
                <a:lnTo>
                  <a:pt x="19" y="835"/>
                </a:lnTo>
                <a:lnTo>
                  <a:pt x="19" y="835"/>
                </a:lnTo>
                <a:lnTo>
                  <a:pt x="25" y="802"/>
                </a:lnTo>
                <a:lnTo>
                  <a:pt x="28" y="778"/>
                </a:lnTo>
                <a:lnTo>
                  <a:pt x="30" y="769"/>
                </a:lnTo>
                <a:lnTo>
                  <a:pt x="30" y="766"/>
                </a:lnTo>
                <a:lnTo>
                  <a:pt x="30" y="766"/>
                </a:lnTo>
                <a:lnTo>
                  <a:pt x="28" y="759"/>
                </a:lnTo>
                <a:lnTo>
                  <a:pt x="30" y="748"/>
                </a:lnTo>
                <a:lnTo>
                  <a:pt x="30" y="738"/>
                </a:lnTo>
                <a:lnTo>
                  <a:pt x="30" y="733"/>
                </a:lnTo>
                <a:lnTo>
                  <a:pt x="30" y="733"/>
                </a:lnTo>
                <a:lnTo>
                  <a:pt x="27" y="697"/>
                </a:lnTo>
                <a:lnTo>
                  <a:pt x="26" y="618"/>
                </a:lnTo>
                <a:lnTo>
                  <a:pt x="24" y="503"/>
                </a:lnTo>
                <a:lnTo>
                  <a:pt x="24" y="503"/>
                </a:lnTo>
                <a:lnTo>
                  <a:pt x="17" y="486"/>
                </a:lnTo>
                <a:lnTo>
                  <a:pt x="11" y="473"/>
                </a:lnTo>
                <a:lnTo>
                  <a:pt x="8" y="465"/>
                </a:lnTo>
                <a:lnTo>
                  <a:pt x="8" y="465"/>
                </a:lnTo>
                <a:lnTo>
                  <a:pt x="6" y="440"/>
                </a:lnTo>
                <a:lnTo>
                  <a:pt x="2" y="389"/>
                </a:lnTo>
                <a:lnTo>
                  <a:pt x="1" y="362"/>
                </a:lnTo>
                <a:lnTo>
                  <a:pt x="0" y="336"/>
                </a:lnTo>
                <a:lnTo>
                  <a:pt x="0" y="316"/>
                </a:lnTo>
                <a:lnTo>
                  <a:pt x="1" y="309"/>
                </a:lnTo>
                <a:lnTo>
                  <a:pt x="2" y="303"/>
                </a:lnTo>
                <a:lnTo>
                  <a:pt x="2" y="303"/>
                </a:lnTo>
                <a:lnTo>
                  <a:pt x="5" y="294"/>
                </a:lnTo>
                <a:lnTo>
                  <a:pt x="8" y="280"/>
                </a:lnTo>
                <a:lnTo>
                  <a:pt x="13" y="248"/>
                </a:lnTo>
                <a:lnTo>
                  <a:pt x="19" y="206"/>
                </a:lnTo>
                <a:lnTo>
                  <a:pt x="19" y="206"/>
                </a:lnTo>
                <a:lnTo>
                  <a:pt x="38" y="166"/>
                </a:lnTo>
                <a:lnTo>
                  <a:pt x="52" y="136"/>
                </a:lnTo>
                <a:lnTo>
                  <a:pt x="61" y="115"/>
                </a:lnTo>
                <a:lnTo>
                  <a:pt x="61" y="115"/>
                </a:lnTo>
                <a:lnTo>
                  <a:pt x="65" y="108"/>
                </a:lnTo>
                <a:lnTo>
                  <a:pt x="71" y="100"/>
                </a:lnTo>
                <a:lnTo>
                  <a:pt x="87" y="82"/>
                </a:lnTo>
                <a:lnTo>
                  <a:pt x="103" y="68"/>
                </a:lnTo>
                <a:lnTo>
                  <a:pt x="110" y="61"/>
                </a:lnTo>
                <a:lnTo>
                  <a:pt x="110" y="61"/>
                </a:lnTo>
                <a:lnTo>
                  <a:pt x="112" y="54"/>
                </a:lnTo>
                <a:lnTo>
                  <a:pt x="116" y="47"/>
                </a:lnTo>
                <a:lnTo>
                  <a:pt x="120" y="40"/>
                </a:lnTo>
                <a:lnTo>
                  <a:pt x="120" y="40"/>
                </a:lnTo>
                <a:lnTo>
                  <a:pt x="125" y="34"/>
                </a:lnTo>
                <a:lnTo>
                  <a:pt x="127" y="31"/>
                </a:lnTo>
                <a:lnTo>
                  <a:pt x="131" y="29"/>
                </a:lnTo>
                <a:lnTo>
                  <a:pt x="136" y="29"/>
                </a:lnTo>
                <a:lnTo>
                  <a:pt x="136" y="29"/>
                </a:lnTo>
                <a:lnTo>
                  <a:pt x="139" y="29"/>
                </a:lnTo>
                <a:lnTo>
                  <a:pt x="142" y="28"/>
                </a:lnTo>
                <a:lnTo>
                  <a:pt x="144" y="26"/>
                </a:lnTo>
                <a:lnTo>
                  <a:pt x="145" y="25"/>
                </a:lnTo>
                <a:lnTo>
                  <a:pt x="146" y="25"/>
                </a:lnTo>
                <a:lnTo>
                  <a:pt x="152" y="29"/>
                </a:lnTo>
                <a:lnTo>
                  <a:pt x="152" y="29"/>
                </a:lnTo>
                <a:lnTo>
                  <a:pt x="161" y="35"/>
                </a:lnTo>
                <a:lnTo>
                  <a:pt x="166" y="38"/>
                </a:lnTo>
                <a:lnTo>
                  <a:pt x="171" y="39"/>
                </a:lnTo>
                <a:lnTo>
                  <a:pt x="173" y="40"/>
                </a:lnTo>
                <a:lnTo>
                  <a:pt x="173" y="40"/>
                </a:lnTo>
                <a:lnTo>
                  <a:pt x="176" y="41"/>
                </a:lnTo>
                <a:lnTo>
                  <a:pt x="179" y="41"/>
                </a:lnTo>
                <a:lnTo>
                  <a:pt x="190" y="40"/>
                </a:lnTo>
                <a:lnTo>
                  <a:pt x="190" y="40"/>
                </a:lnTo>
                <a:lnTo>
                  <a:pt x="199" y="35"/>
                </a:lnTo>
                <a:lnTo>
                  <a:pt x="214" y="26"/>
                </a:lnTo>
                <a:lnTo>
                  <a:pt x="232" y="13"/>
                </a:lnTo>
                <a:lnTo>
                  <a:pt x="232" y="13"/>
                </a:lnTo>
                <a:lnTo>
                  <a:pt x="243" y="13"/>
                </a:lnTo>
                <a:lnTo>
                  <a:pt x="255" y="12"/>
                </a:lnTo>
                <a:lnTo>
                  <a:pt x="270" y="8"/>
                </a:lnTo>
                <a:lnTo>
                  <a:pt x="270" y="8"/>
                </a:lnTo>
                <a:lnTo>
                  <a:pt x="288" y="3"/>
                </a:lnTo>
                <a:lnTo>
                  <a:pt x="307" y="1"/>
                </a:lnTo>
                <a:lnTo>
                  <a:pt x="323" y="0"/>
                </a:lnTo>
                <a:lnTo>
                  <a:pt x="330" y="1"/>
                </a:lnTo>
                <a:lnTo>
                  <a:pt x="335" y="2"/>
                </a:lnTo>
                <a:lnTo>
                  <a:pt x="335" y="2"/>
                </a:lnTo>
                <a:lnTo>
                  <a:pt x="342" y="7"/>
                </a:lnTo>
                <a:lnTo>
                  <a:pt x="349" y="14"/>
                </a:lnTo>
                <a:lnTo>
                  <a:pt x="355" y="22"/>
                </a:lnTo>
                <a:lnTo>
                  <a:pt x="361" y="29"/>
                </a:lnTo>
                <a:lnTo>
                  <a:pt x="361" y="29"/>
                </a:lnTo>
                <a:lnTo>
                  <a:pt x="366" y="38"/>
                </a:lnTo>
                <a:lnTo>
                  <a:pt x="372" y="48"/>
                </a:lnTo>
                <a:lnTo>
                  <a:pt x="375" y="59"/>
                </a:lnTo>
                <a:lnTo>
                  <a:pt x="378" y="67"/>
                </a:lnTo>
                <a:lnTo>
                  <a:pt x="378" y="67"/>
                </a:lnTo>
                <a:lnTo>
                  <a:pt x="380" y="78"/>
                </a:lnTo>
                <a:lnTo>
                  <a:pt x="380" y="82"/>
                </a:lnTo>
                <a:lnTo>
                  <a:pt x="378" y="88"/>
                </a:lnTo>
                <a:lnTo>
                  <a:pt x="378" y="88"/>
                </a:lnTo>
                <a:lnTo>
                  <a:pt x="372" y="95"/>
                </a:lnTo>
                <a:lnTo>
                  <a:pt x="363" y="104"/>
                </a:lnTo>
                <a:lnTo>
                  <a:pt x="350" y="115"/>
                </a:lnTo>
                <a:lnTo>
                  <a:pt x="350" y="115"/>
                </a:lnTo>
                <a:lnTo>
                  <a:pt x="349" y="118"/>
                </a:lnTo>
                <a:lnTo>
                  <a:pt x="349" y="119"/>
                </a:lnTo>
                <a:lnTo>
                  <a:pt x="346" y="120"/>
                </a:lnTo>
                <a:lnTo>
                  <a:pt x="346" y="120"/>
                </a:lnTo>
                <a:lnTo>
                  <a:pt x="335" y="124"/>
                </a:lnTo>
                <a:lnTo>
                  <a:pt x="332" y="125"/>
                </a:lnTo>
                <a:lnTo>
                  <a:pt x="329" y="126"/>
                </a:lnTo>
                <a:lnTo>
                  <a:pt x="329" y="126"/>
                </a:lnTo>
                <a:lnTo>
                  <a:pt x="327" y="128"/>
                </a:lnTo>
                <a:lnTo>
                  <a:pt x="323" y="130"/>
                </a:lnTo>
                <a:lnTo>
                  <a:pt x="319" y="131"/>
                </a:lnTo>
                <a:lnTo>
                  <a:pt x="319" y="131"/>
                </a:lnTo>
                <a:lnTo>
                  <a:pt x="316" y="139"/>
                </a:lnTo>
                <a:lnTo>
                  <a:pt x="315" y="145"/>
                </a:lnTo>
                <a:lnTo>
                  <a:pt x="314" y="147"/>
                </a:lnTo>
                <a:lnTo>
                  <a:pt x="313" y="147"/>
                </a:lnTo>
                <a:lnTo>
                  <a:pt x="297" y="147"/>
                </a:lnTo>
                <a:lnTo>
                  <a:pt x="287" y="158"/>
                </a:lnTo>
                <a:lnTo>
                  <a:pt x="276" y="164"/>
                </a:lnTo>
                <a:lnTo>
                  <a:pt x="276" y="164"/>
                </a:lnTo>
                <a:lnTo>
                  <a:pt x="262" y="158"/>
                </a:lnTo>
                <a:lnTo>
                  <a:pt x="253" y="154"/>
                </a:lnTo>
                <a:lnTo>
                  <a:pt x="249" y="153"/>
                </a:lnTo>
                <a:lnTo>
                  <a:pt x="249" y="153"/>
                </a:lnTo>
                <a:lnTo>
                  <a:pt x="249" y="184"/>
                </a:lnTo>
                <a:lnTo>
                  <a:pt x="249" y="217"/>
                </a:lnTo>
                <a:lnTo>
                  <a:pt x="249" y="217"/>
                </a:lnTo>
                <a:lnTo>
                  <a:pt x="244" y="251"/>
                </a:lnTo>
                <a:lnTo>
                  <a:pt x="243" y="272"/>
                </a:lnTo>
                <a:lnTo>
                  <a:pt x="243" y="278"/>
                </a:lnTo>
                <a:lnTo>
                  <a:pt x="243" y="282"/>
                </a:lnTo>
                <a:lnTo>
                  <a:pt x="243" y="282"/>
                </a:lnTo>
                <a:lnTo>
                  <a:pt x="249" y="283"/>
                </a:lnTo>
                <a:lnTo>
                  <a:pt x="258" y="285"/>
                </a:lnTo>
                <a:lnTo>
                  <a:pt x="270" y="288"/>
                </a:lnTo>
                <a:lnTo>
                  <a:pt x="281" y="298"/>
                </a:lnTo>
                <a:lnTo>
                  <a:pt x="281" y="298"/>
                </a:lnTo>
                <a:lnTo>
                  <a:pt x="297" y="290"/>
                </a:lnTo>
                <a:lnTo>
                  <a:pt x="313" y="282"/>
                </a:lnTo>
                <a:lnTo>
                  <a:pt x="313" y="282"/>
                </a:lnTo>
                <a:lnTo>
                  <a:pt x="319" y="284"/>
                </a:lnTo>
                <a:lnTo>
                  <a:pt x="323" y="288"/>
                </a:lnTo>
                <a:lnTo>
                  <a:pt x="335" y="298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27">
            <a:extLst>
              <a:ext uri="{FF2B5EF4-FFF2-40B4-BE49-F238E27FC236}">
                <a16:creationId xmlns:a16="http://schemas.microsoft.com/office/drawing/2014/main" id="{D8B05274-D496-4F3A-881E-760C6EE2D5C2}"/>
              </a:ext>
            </a:extLst>
          </p:cNvPr>
          <p:cNvSpPr>
            <a:spLocks/>
          </p:cNvSpPr>
          <p:nvPr/>
        </p:nvSpPr>
        <p:spPr bwMode="auto">
          <a:xfrm>
            <a:off x="1037565" y="2753925"/>
            <a:ext cx="518046" cy="1620466"/>
          </a:xfrm>
          <a:custGeom>
            <a:avLst/>
            <a:gdLst>
              <a:gd name="T0" fmla="*/ 197 w 453"/>
              <a:gd name="T1" fmla="*/ 221 h 1417"/>
              <a:gd name="T2" fmla="*/ 211 w 453"/>
              <a:gd name="T3" fmla="*/ 235 h 1417"/>
              <a:gd name="T4" fmla="*/ 207 w 453"/>
              <a:gd name="T5" fmla="*/ 288 h 1417"/>
              <a:gd name="T6" fmla="*/ 181 w 453"/>
              <a:gd name="T7" fmla="*/ 360 h 1417"/>
              <a:gd name="T8" fmla="*/ 121 w 453"/>
              <a:gd name="T9" fmla="*/ 390 h 1417"/>
              <a:gd name="T10" fmla="*/ 80 w 453"/>
              <a:gd name="T11" fmla="*/ 388 h 1417"/>
              <a:gd name="T12" fmla="*/ 59 w 453"/>
              <a:gd name="T13" fmla="*/ 378 h 1417"/>
              <a:gd name="T14" fmla="*/ 0 w 453"/>
              <a:gd name="T15" fmla="*/ 334 h 1417"/>
              <a:gd name="T16" fmla="*/ 32 w 453"/>
              <a:gd name="T17" fmla="*/ 399 h 1417"/>
              <a:gd name="T18" fmla="*/ 48 w 453"/>
              <a:gd name="T19" fmla="*/ 421 h 1417"/>
              <a:gd name="T20" fmla="*/ 63 w 453"/>
              <a:gd name="T21" fmla="*/ 438 h 1417"/>
              <a:gd name="T22" fmla="*/ 79 w 453"/>
              <a:gd name="T23" fmla="*/ 452 h 1417"/>
              <a:gd name="T24" fmla="*/ 95 w 453"/>
              <a:gd name="T25" fmla="*/ 471 h 1417"/>
              <a:gd name="T26" fmla="*/ 127 w 453"/>
              <a:gd name="T27" fmla="*/ 500 h 1417"/>
              <a:gd name="T28" fmla="*/ 145 w 453"/>
              <a:gd name="T29" fmla="*/ 624 h 1417"/>
              <a:gd name="T30" fmla="*/ 138 w 453"/>
              <a:gd name="T31" fmla="*/ 755 h 1417"/>
              <a:gd name="T32" fmla="*/ 150 w 453"/>
              <a:gd name="T33" fmla="*/ 765 h 1417"/>
              <a:gd name="T34" fmla="*/ 207 w 453"/>
              <a:gd name="T35" fmla="*/ 771 h 1417"/>
              <a:gd name="T36" fmla="*/ 213 w 453"/>
              <a:gd name="T37" fmla="*/ 1053 h 1417"/>
              <a:gd name="T38" fmla="*/ 228 w 453"/>
              <a:gd name="T39" fmla="*/ 1109 h 1417"/>
              <a:gd name="T40" fmla="*/ 253 w 453"/>
              <a:gd name="T41" fmla="*/ 1182 h 1417"/>
              <a:gd name="T42" fmla="*/ 248 w 453"/>
              <a:gd name="T43" fmla="*/ 1285 h 1417"/>
              <a:gd name="T44" fmla="*/ 245 w 453"/>
              <a:gd name="T45" fmla="*/ 1319 h 1417"/>
              <a:gd name="T46" fmla="*/ 238 w 453"/>
              <a:gd name="T47" fmla="*/ 1339 h 1417"/>
              <a:gd name="T48" fmla="*/ 189 w 453"/>
              <a:gd name="T49" fmla="*/ 1365 h 1417"/>
              <a:gd name="T50" fmla="*/ 171 w 453"/>
              <a:gd name="T51" fmla="*/ 1383 h 1417"/>
              <a:gd name="T52" fmla="*/ 179 w 453"/>
              <a:gd name="T53" fmla="*/ 1401 h 1417"/>
              <a:gd name="T54" fmla="*/ 207 w 453"/>
              <a:gd name="T55" fmla="*/ 1416 h 1417"/>
              <a:gd name="T56" fmla="*/ 316 w 453"/>
              <a:gd name="T57" fmla="*/ 1411 h 1417"/>
              <a:gd name="T58" fmla="*/ 394 w 453"/>
              <a:gd name="T59" fmla="*/ 1398 h 1417"/>
              <a:gd name="T60" fmla="*/ 413 w 453"/>
              <a:gd name="T61" fmla="*/ 1390 h 1417"/>
              <a:gd name="T62" fmla="*/ 410 w 453"/>
              <a:gd name="T63" fmla="*/ 1351 h 1417"/>
              <a:gd name="T64" fmla="*/ 405 w 453"/>
              <a:gd name="T65" fmla="*/ 1300 h 1417"/>
              <a:gd name="T66" fmla="*/ 397 w 453"/>
              <a:gd name="T67" fmla="*/ 1209 h 1417"/>
              <a:gd name="T68" fmla="*/ 388 w 453"/>
              <a:gd name="T69" fmla="*/ 1123 h 1417"/>
              <a:gd name="T70" fmla="*/ 375 w 453"/>
              <a:gd name="T71" fmla="*/ 984 h 1417"/>
              <a:gd name="T72" fmla="*/ 383 w 453"/>
              <a:gd name="T73" fmla="*/ 850 h 1417"/>
              <a:gd name="T74" fmla="*/ 401 w 453"/>
              <a:gd name="T75" fmla="*/ 827 h 1417"/>
              <a:gd name="T76" fmla="*/ 423 w 453"/>
              <a:gd name="T77" fmla="*/ 776 h 1417"/>
              <a:gd name="T78" fmla="*/ 435 w 453"/>
              <a:gd name="T79" fmla="*/ 752 h 1417"/>
              <a:gd name="T80" fmla="*/ 453 w 453"/>
              <a:gd name="T81" fmla="*/ 743 h 1417"/>
              <a:gd name="T82" fmla="*/ 443 w 453"/>
              <a:gd name="T83" fmla="*/ 557 h 1417"/>
              <a:gd name="T84" fmla="*/ 415 w 453"/>
              <a:gd name="T85" fmla="*/ 304 h 1417"/>
              <a:gd name="T86" fmla="*/ 438 w 453"/>
              <a:gd name="T87" fmla="*/ 269 h 1417"/>
              <a:gd name="T88" fmla="*/ 432 w 453"/>
              <a:gd name="T89" fmla="*/ 214 h 1417"/>
              <a:gd name="T90" fmla="*/ 414 w 453"/>
              <a:gd name="T91" fmla="*/ 193 h 1417"/>
              <a:gd name="T92" fmla="*/ 390 w 453"/>
              <a:gd name="T93" fmla="*/ 174 h 1417"/>
              <a:gd name="T94" fmla="*/ 341 w 453"/>
              <a:gd name="T95" fmla="*/ 142 h 1417"/>
              <a:gd name="T96" fmla="*/ 321 w 453"/>
              <a:gd name="T97" fmla="*/ 123 h 1417"/>
              <a:gd name="T98" fmla="*/ 314 w 453"/>
              <a:gd name="T99" fmla="*/ 112 h 1417"/>
              <a:gd name="T100" fmla="*/ 294 w 453"/>
              <a:gd name="T101" fmla="*/ 49 h 1417"/>
              <a:gd name="T102" fmla="*/ 272 w 453"/>
              <a:gd name="T103" fmla="*/ 13 h 1417"/>
              <a:gd name="T104" fmla="*/ 240 w 453"/>
              <a:gd name="T105" fmla="*/ 0 h 1417"/>
              <a:gd name="T106" fmla="*/ 184 w 453"/>
              <a:gd name="T107" fmla="*/ 15 h 1417"/>
              <a:gd name="T108" fmla="*/ 152 w 453"/>
              <a:gd name="T109" fmla="*/ 38 h 1417"/>
              <a:gd name="T110" fmla="*/ 139 w 453"/>
              <a:gd name="T111" fmla="*/ 105 h 1417"/>
              <a:gd name="T112" fmla="*/ 105 w 453"/>
              <a:gd name="T113" fmla="*/ 155 h 1417"/>
              <a:gd name="T114" fmla="*/ 161 w 453"/>
              <a:gd name="T115" fmla="*/ 134 h 1417"/>
              <a:gd name="T116" fmla="*/ 164 w 453"/>
              <a:gd name="T117" fmla="*/ 161 h 1417"/>
              <a:gd name="T118" fmla="*/ 177 w 453"/>
              <a:gd name="T119" fmla="*/ 164 h 1417"/>
              <a:gd name="T120" fmla="*/ 190 w 453"/>
              <a:gd name="T121" fmla="*/ 192 h 1417"/>
              <a:gd name="T122" fmla="*/ 204 w 453"/>
              <a:gd name="T123" fmla="*/ 199 h 1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453" h="1417">
                <a:moveTo>
                  <a:pt x="204" y="199"/>
                </a:moveTo>
                <a:lnTo>
                  <a:pt x="204" y="199"/>
                </a:lnTo>
                <a:lnTo>
                  <a:pt x="200" y="210"/>
                </a:lnTo>
                <a:lnTo>
                  <a:pt x="198" y="219"/>
                </a:lnTo>
                <a:lnTo>
                  <a:pt x="197" y="221"/>
                </a:lnTo>
                <a:lnTo>
                  <a:pt x="198" y="223"/>
                </a:lnTo>
                <a:lnTo>
                  <a:pt x="198" y="223"/>
                </a:lnTo>
                <a:lnTo>
                  <a:pt x="202" y="226"/>
                </a:lnTo>
                <a:lnTo>
                  <a:pt x="206" y="231"/>
                </a:lnTo>
                <a:lnTo>
                  <a:pt x="211" y="235"/>
                </a:lnTo>
                <a:lnTo>
                  <a:pt x="217" y="248"/>
                </a:lnTo>
                <a:lnTo>
                  <a:pt x="217" y="248"/>
                </a:lnTo>
                <a:lnTo>
                  <a:pt x="213" y="264"/>
                </a:lnTo>
                <a:lnTo>
                  <a:pt x="211" y="277"/>
                </a:lnTo>
                <a:lnTo>
                  <a:pt x="207" y="288"/>
                </a:lnTo>
                <a:lnTo>
                  <a:pt x="207" y="288"/>
                </a:lnTo>
                <a:lnTo>
                  <a:pt x="198" y="316"/>
                </a:lnTo>
                <a:lnTo>
                  <a:pt x="189" y="340"/>
                </a:lnTo>
                <a:lnTo>
                  <a:pt x="189" y="340"/>
                </a:lnTo>
                <a:lnTo>
                  <a:pt x="181" y="360"/>
                </a:lnTo>
                <a:lnTo>
                  <a:pt x="177" y="375"/>
                </a:lnTo>
                <a:lnTo>
                  <a:pt x="152" y="403"/>
                </a:lnTo>
                <a:lnTo>
                  <a:pt x="152" y="403"/>
                </a:lnTo>
                <a:lnTo>
                  <a:pt x="121" y="390"/>
                </a:lnTo>
                <a:lnTo>
                  <a:pt x="121" y="390"/>
                </a:lnTo>
                <a:lnTo>
                  <a:pt x="113" y="389"/>
                </a:lnTo>
                <a:lnTo>
                  <a:pt x="101" y="388"/>
                </a:lnTo>
                <a:lnTo>
                  <a:pt x="89" y="386"/>
                </a:lnTo>
                <a:lnTo>
                  <a:pt x="80" y="388"/>
                </a:lnTo>
                <a:lnTo>
                  <a:pt x="80" y="388"/>
                </a:lnTo>
                <a:lnTo>
                  <a:pt x="74" y="386"/>
                </a:lnTo>
                <a:lnTo>
                  <a:pt x="67" y="384"/>
                </a:lnTo>
                <a:lnTo>
                  <a:pt x="61" y="380"/>
                </a:lnTo>
                <a:lnTo>
                  <a:pt x="59" y="378"/>
                </a:lnTo>
                <a:lnTo>
                  <a:pt x="59" y="378"/>
                </a:lnTo>
                <a:lnTo>
                  <a:pt x="53" y="366"/>
                </a:lnTo>
                <a:lnTo>
                  <a:pt x="39" y="346"/>
                </a:lnTo>
                <a:lnTo>
                  <a:pt x="19" y="316"/>
                </a:lnTo>
                <a:lnTo>
                  <a:pt x="3" y="319"/>
                </a:lnTo>
                <a:lnTo>
                  <a:pt x="0" y="334"/>
                </a:lnTo>
                <a:lnTo>
                  <a:pt x="28" y="375"/>
                </a:lnTo>
                <a:lnTo>
                  <a:pt x="28" y="375"/>
                </a:lnTo>
                <a:lnTo>
                  <a:pt x="28" y="386"/>
                </a:lnTo>
                <a:lnTo>
                  <a:pt x="30" y="396"/>
                </a:lnTo>
                <a:lnTo>
                  <a:pt x="32" y="399"/>
                </a:lnTo>
                <a:lnTo>
                  <a:pt x="34" y="403"/>
                </a:lnTo>
                <a:lnTo>
                  <a:pt x="49" y="418"/>
                </a:lnTo>
                <a:lnTo>
                  <a:pt x="49" y="418"/>
                </a:lnTo>
                <a:lnTo>
                  <a:pt x="48" y="418"/>
                </a:lnTo>
                <a:lnTo>
                  <a:pt x="48" y="421"/>
                </a:lnTo>
                <a:lnTo>
                  <a:pt x="48" y="425"/>
                </a:lnTo>
                <a:lnTo>
                  <a:pt x="53" y="430"/>
                </a:lnTo>
                <a:lnTo>
                  <a:pt x="53" y="430"/>
                </a:lnTo>
                <a:lnTo>
                  <a:pt x="59" y="435"/>
                </a:lnTo>
                <a:lnTo>
                  <a:pt x="63" y="438"/>
                </a:lnTo>
                <a:lnTo>
                  <a:pt x="66" y="441"/>
                </a:lnTo>
                <a:lnTo>
                  <a:pt x="68" y="443"/>
                </a:lnTo>
                <a:lnTo>
                  <a:pt x="68" y="443"/>
                </a:lnTo>
                <a:lnTo>
                  <a:pt x="72" y="447"/>
                </a:lnTo>
                <a:lnTo>
                  <a:pt x="79" y="452"/>
                </a:lnTo>
                <a:lnTo>
                  <a:pt x="86" y="460"/>
                </a:lnTo>
                <a:lnTo>
                  <a:pt x="88" y="462"/>
                </a:lnTo>
                <a:lnTo>
                  <a:pt x="89" y="464"/>
                </a:lnTo>
                <a:lnTo>
                  <a:pt x="89" y="464"/>
                </a:lnTo>
                <a:lnTo>
                  <a:pt x="95" y="471"/>
                </a:lnTo>
                <a:lnTo>
                  <a:pt x="105" y="482"/>
                </a:lnTo>
                <a:lnTo>
                  <a:pt x="121" y="498"/>
                </a:lnTo>
                <a:lnTo>
                  <a:pt x="121" y="498"/>
                </a:lnTo>
                <a:lnTo>
                  <a:pt x="124" y="500"/>
                </a:lnTo>
                <a:lnTo>
                  <a:pt x="127" y="500"/>
                </a:lnTo>
                <a:lnTo>
                  <a:pt x="138" y="500"/>
                </a:lnTo>
                <a:lnTo>
                  <a:pt x="152" y="498"/>
                </a:lnTo>
                <a:lnTo>
                  <a:pt x="143" y="560"/>
                </a:lnTo>
                <a:lnTo>
                  <a:pt x="143" y="560"/>
                </a:lnTo>
                <a:lnTo>
                  <a:pt x="145" y="624"/>
                </a:lnTo>
                <a:lnTo>
                  <a:pt x="146" y="670"/>
                </a:lnTo>
                <a:lnTo>
                  <a:pt x="146" y="693"/>
                </a:lnTo>
                <a:lnTo>
                  <a:pt x="146" y="693"/>
                </a:lnTo>
                <a:lnTo>
                  <a:pt x="140" y="731"/>
                </a:lnTo>
                <a:lnTo>
                  <a:pt x="138" y="755"/>
                </a:lnTo>
                <a:lnTo>
                  <a:pt x="138" y="762"/>
                </a:lnTo>
                <a:lnTo>
                  <a:pt x="139" y="764"/>
                </a:lnTo>
                <a:lnTo>
                  <a:pt x="139" y="764"/>
                </a:lnTo>
                <a:lnTo>
                  <a:pt x="139" y="764"/>
                </a:lnTo>
                <a:lnTo>
                  <a:pt x="150" y="765"/>
                </a:lnTo>
                <a:lnTo>
                  <a:pt x="158" y="768"/>
                </a:lnTo>
                <a:lnTo>
                  <a:pt x="158" y="768"/>
                </a:lnTo>
                <a:lnTo>
                  <a:pt x="184" y="770"/>
                </a:lnTo>
                <a:lnTo>
                  <a:pt x="207" y="771"/>
                </a:lnTo>
                <a:lnTo>
                  <a:pt x="207" y="771"/>
                </a:lnTo>
                <a:lnTo>
                  <a:pt x="211" y="895"/>
                </a:lnTo>
                <a:lnTo>
                  <a:pt x="213" y="987"/>
                </a:lnTo>
                <a:lnTo>
                  <a:pt x="213" y="1043"/>
                </a:lnTo>
                <a:lnTo>
                  <a:pt x="213" y="1043"/>
                </a:lnTo>
                <a:lnTo>
                  <a:pt x="213" y="1053"/>
                </a:lnTo>
                <a:lnTo>
                  <a:pt x="215" y="1064"/>
                </a:lnTo>
                <a:lnTo>
                  <a:pt x="218" y="1080"/>
                </a:lnTo>
                <a:lnTo>
                  <a:pt x="223" y="1098"/>
                </a:lnTo>
                <a:lnTo>
                  <a:pt x="223" y="1098"/>
                </a:lnTo>
                <a:lnTo>
                  <a:pt x="228" y="1109"/>
                </a:lnTo>
                <a:lnTo>
                  <a:pt x="237" y="1125"/>
                </a:lnTo>
                <a:lnTo>
                  <a:pt x="246" y="1142"/>
                </a:lnTo>
                <a:lnTo>
                  <a:pt x="251" y="1151"/>
                </a:lnTo>
                <a:lnTo>
                  <a:pt x="251" y="1151"/>
                </a:lnTo>
                <a:lnTo>
                  <a:pt x="253" y="1182"/>
                </a:lnTo>
                <a:lnTo>
                  <a:pt x="255" y="1205"/>
                </a:lnTo>
                <a:lnTo>
                  <a:pt x="255" y="1226"/>
                </a:lnTo>
                <a:lnTo>
                  <a:pt x="255" y="1226"/>
                </a:lnTo>
                <a:lnTo>
                  <a:pt x="248" y="1285"/>
                </a:lnTo>
                <a:lnTo>
                  <a:pt x="248" y="1285"/>
                </a:lnTo>
                <a:lnTo>
                  <a:pt x="248" y="1294"/>
                </a:lnTo>
                <a:lnTo>
                  <a:pt x="248" y="1302"/>
                </a:lnTo>
                <a:lnTo>
                  <a:pt x="248" y="1302"/>
                </a:lnTo>
                <a:lnTo>
                  <a:pt x="246" y="1309"/>
                </a:lnTo>
                <a:lnTo>
                  <a:pt x="245" y="1319"/>
                </a:lnTo>
                <a:lnTo>
                  <a:pt x="243" y="1327"/>
                </a:lnTo>
                <a:lnTo>
                  <a:pt x="242" y="1333"/>
                </a:lnTo>
                <a:lnTo>
                  <a:pt x="242" y="1333"/>
                </a:lnTo>
                <a:lnTo>
                  <a:pt x="240" y="1335"/>
                </a:lnTo>
                <a:lnTo>
                  <a:pt x="238" y="1339"/>
                </a:lnTo>
                <a:lnTo>
                  <a:pt x="229" y="1347"/>
                </a:lnTo>
                <a:lnTo>
                  <a:pt x="211" y="1358"/>
                </a:lnTo>
                <a:lnTo>
                  <a:pt x="211" y="1358"/>
                </a:lnTo>
                <a:lnTo>
                  <a:pt x="203" y="1361"/>
                </a:lnTo>
                <a:lnTo>
                  <a:pt x="189" y="1365"/>
                </a:lnTo>
                <a:lnTo>
                  <a:pt x="183" y="1368"/>
                </a:lnTo>
                <a:lnTo>
                  <a:pt x="177" y="1372"/>
                </a:lnTo>
                <a:lnTo>
                  <a:pt x="172" y="1377"/>
                </a:lnTo>
                <a:lnTo>
                  <a:pt x="171" y="1380"/>
                </a:lnTo>
                <a:lnTo>
                  <a:pt x="171" y="1383"/>
                </a:lnTo>
                <a:lnTo>
                  <a:pt x="171" y="1383"/>
                </a:lnTo>
                <a:lnTo>
                  <a:pt x="171" y="1388"/>
                </a:lnTo>
                <a:lnTo>
                  <a:pt x="172" y="1394"/>
                </a:lnTo>
                <a:lnTo>
                  <a:pt x="176" y="1398"/>
                </a:lnTo>
                <a:lnTo>
                  <a:pt x="179" y="1401"/>
                </a:lnTo>
                <a:lnTo>
                  <a:pt x="189" y="1408"/>
                </a:lnTo>
                <a:lnTo>
                  <a:pt x="198" y="1414"/>
                </a:lnTo>
                <a:lnTo>
                  <a:pt x="198" y="1414"/>
                </a:lnTo>
                <a:lnTo>
                  <a:pt x="202" y="1416"/>
                </a:lnTo>
                <a:lnTo>
                  <a:pt x="207" y="1416"/>
                </a:lnTo>
                <a:lnTo>
                  <a:pt x="222" y="1417"/>
                </a:lnTo>
                <a:lnTo>
                  <a:pt x="239" y="1417"/>
                </a:lnTo>
                <a:lnTo>
                  <a:pt x="259" y="1416"/>
                </a:lnTo>
                <a:lnTo>
                  <a:pt x="296" y="1412"/>
                </a:lnTo>
                <a:lnTo>
                  <a:pt x="316" y="1411"/>
                </a:lnTo>
                <a:lnTo>
                  <a:pt x="316" y="1411"/>
                </a:lnTo>
                <a:lnTo>
                  <a:pt x="354" y="1413"/>
                </a:lnTo>
                <a:lnTo>
                  <a:pt x="384" y="1414"/>
                </a:lnTo>
                <a:lnTo>
                  <a:pt x="394" y="1398"/>
                </a:lnTo>
                <a:lnTo>
                  <a:pt x="394" y="1398"/>
                </a:lnTo>
                <a:lnTo>
                  <a:pt x="403" y="1396"/>
                </a:lnTo>
                <a:lnTo>
                  <a:pt x="409" y="1392"/>
                </a:lnTo>
                <a:lnTo>
                  <a:pt x="412" y="1391"/>
                </a:lnTo>
                <a:lnTo>
                  <a:pt x="413" y="1390"/>
                </a:lnTo>
                <a:lnTo>
                  <a:pt x="413" y="1390"/>
                </a:lnTo>
                <a:lnTo>
                  <a:pt x="412" y="1372"/>
                </a:lnTo>
                <a:lnTo>
                  <a:pt x="409" y="1355"/>
                </a:lnTo>
                <a:lnTo>
                  <a:pt x="409" y="1355"/>
                </a:lnTo>
                <a:lnTo>
                  <a:pt x="409" y="1353"/>
                </a:lnTo>
                <a:lnTo>
                  <a:pt x="410" y="1351"/>
                </a:lnTo>
                <a:lnTo>
                  <a:pt x="412" y="1347"/>
                </a:lnTo>
                <a:lnTo>
                  <a:pt x="413" y="1342"/>
                </a:lnTo>
                <a:lnTo>
                  <a:pt x="413" y="1342"/>
                </a:lnTo>
                <a:lnTo>
                  <a:pt x="409" y="1327"/>
                </a:lnTo>
                <a:lnTo>
                  <a:pt x="405" y="1300"/>
                </a:lnTo>
                <a:lnTo>
                  <a:pt x="399" y="1272"/>
                </a:lnTo>
                <a:lnTo>
                  <a:pt x="396" y="1256"/>
                </a:lnTo>
                <a:lnTo>
                  <a:pt x="396" y="1256"/>
                </a:lnTo>
                <a:lnTo>
                  <a:pt x="397" y="1240"/>
                </a:lnTo>
                <a:lnTo>
                  <a:pt x="397" y="1209"/>
                </a:lnTo>
                <a:lnTo>
                  <a:pt x="397" y="1175"/>
                </a:lnTo>
                <a:lnTo>
                  <a:pt x="395" y="1159"/>
                </a:lnTo>
                <a:lnTo>
                  <a:pt x="394" y="1148"/>
                </a:lnTo>
                <a:lnTo>
                  <a:pt x="394" y="1148"/>
                </a:lnTo>
                <a:lnTo>
                  <a:pt x="388" y="1123"/>
                </a:lnTo>
                <a:lnTo>
                  <a:pt x="382" y="1091"/>
                </a:lnTo>
                <a:lnTo>
                  <a:pt x="375" y="1046"/>
                </a:lnTo>
                <a:lnTo>
                  <a:pt x="375" y="1046"/>
                </a:lnTo>
                <a:lnTo>
                  <a:pt x="374" y="1013"/>
                </a:lnTo>
                <a:lnTo>
                  <a:pt x="375" y="984"/>
                </a:lnTo>
                <a:lnTo>
                  <a:pt x="375" y="984"/>
                </a:lnTo>
                <a:lnTo>
                  <a:pt x="377" y="916"/>
                </a:lnTo>
                <a:lnTo>
                  <a:pt x="380" y="870"/>
                </a:lnTo>
                <a:lnTo>
                  <a:pt x="382" y="855"/>
                </a:lnTo>
                <a:lnTo>
                  <a:pt x="383" y="850"/>
                </a:lnTo>
                <a:lnTo>
                  <a:pt x="384" y="848"/>
                </a:lnTo>
                <a:lnTo>
                  <a:pt x="384" y="848"/>
                </a:lnTo>
                <a:lnTo>
                  <a:pt x="388" y="845"/>
                </a:lnTo>
                <a:lnTo>
                  <a:pt x="393" y="840"/>
                </a:lnTo>
                <a:lnTo>
                  <a:pt x="401" y="827"/>
                </a:lnTo>
                <a:lnTo>
                  <a:pt x="415" y="804"/>
                </a:lnTo>
                <a:lnTo>
                  <a:pt x="415" y="804"/>
                </a:lnTo>
                <a:lnTo>
                  <a:pt x="417" y="801"/>
                </a:lnTo>
                <a:lnTo>
                  <a:pt x="419" y="794"/>
                </a:lnTo>
                <a:lnTo>
                  <a:pt x="423" y="776"/>
                </a:lnTo>
                <a:lnTo>
                  <a:pt x="427" y="759"/>
                </a:lnTo>
                <a:lnTo>
                  <a:pt x="429" y="753"/>
                </a:lnTo>
                <a:lnTo>
                  <a:pt x="430" y="752"/>
                </a:lnTo>
                <a:lnTo>
                  <a:pt x="430" y="752"/>
                </a:lnTo>
                <a:lnTo>
                  <a:pt x="435" y="752"/>
                </a:lnTo>
                <a:lnTo>
                  <a:pt x="442" y="750"/>
                </a:lnTo>
                <a:lnTo>
                  <a:pt x="449" y="746"/>
                </a:lnTo>
                <a:lnTo>
                  <a:pt x="452" y="745"/>
                </a:lnTo>
                <a:lnTo>
                  <a:pt x="453" y="743"/>
                </a:lnTo>
                <a:lnTo>
                  <a:pt x="453" y="743"/>
                </a:lnTo>
                <a:lnTo>
                  <a:pt x="453" y="733"/>
                </a:lnTo>
                <a:lnTo>
                  <a:pt x="452" y="713"/>
                </a:lnTo>
                <a:lnTo>
                  <a:pt x="449" y="652"/>
                </a:lnTo>
                <a:lnTo>
                  <a:pt x="443" y="557"/>
                </a:lnTo>
                <a:lnTo>
                  <a:pt x="443" y="557"/>
                </a:lnTo>
                <a:lnTo>
                  <a:pt x="441" y="523"/>
                </a:lnTo>
                <a:lnTo>
                  <a:pt x="438" y="485"/>
                </a:lnTo>
                <a:lnTo>
                  <a:pt x="438" y="485"/>
                </a:lnTo>
                <a:lnTo>
                  <a:pt x="415" y="304"/>
                </a:lnTo>
                <a:lnTo>
                  <a:pt x="415" y="304"/>
                </a:lnTo>
                <a:lnTo>
                  <a:pt x="419" y="300"/>
                </a:lnTo>
                <a:lnTo>
                  <a:pt x="426" y="292"/>
                </a:lnTo>
                <a:lnTo>
                  <a:pt x="433" y="281"/>
                </a:lnTo>
                <a:lnTo>
                  <a:pt x="435" y="275"/>
                </a:lnTo>
                <a:lnTo>
                  <a:pt x="438" y="269"/>
                </a:lnTo>
                <a:lnTo>
                  <a:pt x="438" y="269"/>
                </a:lnTo>
                <a:lnTo>
                  <a:pt x="438" y="262"/>
                </a:lnTo>
                <a:lnTo>
                  <a:pt x="438" y="254"/>
                </a:lnTo>
                <a:lnTo>
                  <a:pt x="435" y="234"/>
                </a:lnTo>
                <a:lnTo>
                  <a:pt x="432" y="214"/>
                </a:lnTo>
                <a:lnTo>
                  <a:pt x="428" y="201"/>
                </a:lnTo>
                <a:lnTo>
                  <a:pt x="428" y="201"/>
                </a:lnTo>
                <a:lnTo>
                  <a:pt x="426" y="199"/>
                </a:lnTo>
                <a:lnTo>
                  <a:pt x="422" y="196"/>
                </a:lnTo>
                <a:lnTo>
                  <a:pt x="414" y="193"/>
                </a:lnTo>
                <a:lnTo>
                  <a:pt x="405" y="189"/>
                </a:lnTo>
                <a:lnTo>
                  <a:pt x="400" y="187"/>
                </a:lnTo>
                <a:lnTo>
                  <a:pt x="396" y="183"/>
                </a:lnTo>
                <a:lnTo>
                  <a:pt x="396" y="183"/>
                </a:lnTo>
                <a:lnTo>
                  <a:pt x="390" y="174"/>
                </a:lnTo>
                <a:lnTo>
                  <a:pt x="383" y="164"/>
                </a:lnTo>
                <a:lnTo>
                  <a:pt x="375" y="155"/>
                </a:lnTo>
                <a:lnTo>
                  <a:pt x="354" y="155"/>
                </a:lnTo>
                <a:lnTo>
                  <a:pt x="354" y="155"/>
                </a:lnTo>
                <a:lnTo>
                  <a:pt x="341" y="142"/>
                </a:lnTo>
                <a:lnTo>
                  <a:pt x="331" y="133"/>
                </a:lnTo>
                <a:lnTo>
                  <a:pt x="325" y="128"/>
                </a:lnTo>
                <a:lnTo>
                  <a:pt x="325" y="128"/>
                </a:lnTo>
                <a:lnTo>
                  <a:pt x="323" y="125"/>
                </a:lnTo>
                <a:lnTo>
                  <a:pt x="321" y="123"/>
                </a:lnTo>
                <a:lnTo>
                  <a:pt x="318" y="120"/>
                </a:lnTo>
                <a:lnTo>
                  <a:pt x="316" y="118"/>
                </a:lnTo>
                <a:lnTo>
                  <a:pt x="316" y="118"/>
                </a:lnTo>
                <a:lnTo>
                  <a:pt x="315" y="116"/>
                </a:lnTo>
                <a:lnTo>
                  <a:pt x="314" y="112"/>
                </a:lnTo>
                <a:lnTo>
                  <a:pt x="311" y="102"/>
                </a:lnTo>
                <a:lnTo>
                  <a:pt x="310" y="87"/>
                </a:lnTo>
                <a:lnTo>
                  <a:pt x="310" y="87"/>
                </a:lnTo>
                <a:lnTo>
                  <a:pt x="301" y="64"/>
                </a:lnTo>
                <a:lnTo>
                  <a:pt x="294" y="49"/>
                </a:lnTo>
                <a:lnTo>
                  <a:pt x="291" y="40"/>
                </a:lnTo>
                <a:lnTo>
                  <a:pt x="291" y="40"/>
                </a:lnTo>
                <a:lnTo>
                  <a:pt x="288" y="33"/>
                </a:lnTo>
                <a:lnTo>
                  <a:pt x="278" y="20"/>
                </a:lnTo>
                <a:lnTo>
                  <a:pt x="272" y="13"/>
                </a:lnTo>
                <a:lnTo>
                  <a:pt x="266" y="7"/>
                </a:lnTo>
                <a:lnTo>
                  <a:pt x="259" y="3"/>
                </a:lnTo>
                <a:lnTo>
                  <a:pt x="255" y="0"/>
                </a:lnTo>
                <a:lnTo>
                  <a:pt x="255" y="0"/>
                </a:lnTo>
                <a:lnTo>
                  <a:pt x="240" y="0"/>
                </a:lnTo>
                <a:lnTo>
                  <a:pt x="225" y="3"/>
                </a:lnTo>
                <a:lnTo>
                  <a:pt x="209" y="6"/>
                </a:lnTo>
                <a:lnTo>
                  <a:pt x="196" y="10"/>
                </a:lnTo>
                <a:lnTo>
                  <a:pt x="196" y="10"/>
                </a:lnTo>
                <a:lnTo>
                  <a:pt x="184" y="15"/>
                </a:lnTo>
                <a:lnTo>
                  <a:pt x="173" y="20"/>
                </a:lnTo>
                <a:lnTo>
                  <a:pt x="161" y="29"/>
                </a:lnTo>
                <a:lnTo>
                  <a:pt x="161" y="29"/>
                </a:lnTo>
                <a:lnTo>
                  <a:pt x="158" y="32"/>
                </a:lnTo>
                <a:lnTo>
                  <a:pt x="152" y="38"/>
                </a:lnTo>
                <a:lnTo>
                  <a:pt x="148" y="45"/>
                </a:lnTo>
                <a:lnTo>
                  <a:pt x="146" y="50"/>
                </a:lnTo>
                <a:lnTo>
                  <a:pt x="146" y="50"/>
                </a:lnTo>
                <a:lnTo>
                  <a:pt x="139" y="105"/>
                </a:lnTo>
                <a:lnTo>
                  <a:pt x="139" y="105"/>
                </a:lnTo>
                <a:lnTo>
                  <a:pt x="120" y="129"/>
                </a:lnTo>
                <a:lnTo>
                  <a:pt x="108" y="146"/>
                </a:lnTo>
                <a:lnTo>
                  <a:pt x="105" y="153"/>
                </a:lnTo>
                <a:lnTo>
                  <a:pt x="105" y="154"/>
                </a:lnTo>
                <a:lnTo>
                  <a:pt x="105" y="155"/>
                </a:lnTo>
                <a:lnTo>
                  <a:pt x="105" y="155"/>
                </a:lnTo>
                <a:lnTo>
                  <a:pt x="110" y="155"/>
                </a:lnTo>
                <a:lnTo>
                  <a:pt x="117" y="153"/>
                </a:lnTo>
                <a:lnTo>
                  <a:pt x="135" y="146"/>
                </a:lnTo>
                <a:lnTo>
                  <a:pt x="161" y="134"/>
                </a:lnTo>
                <a:lnTo>
                  <a:pt x="161" y="134"/>
                </a:lnTo>
                <a:lnTo>
                  <a:pt x="160" y="146"/>
                </a:lnTo>
                <a:lnTo>
                  <a:pt x="161" y="155"/>
                </a:lnTo>
                <a:lnTo>
                  <a:pt x="163" y="159"/>
                </a:lnTo>
                <a:lnTo>
                  <a:pt x="164" y="161"/>
                </a:lnTo>
                <a:lnTo>
                  <a:pt x="164" y="161"/>
                </a:lnTo>
                <a:lnTo>
                  <a:pt x="169" y="163"/>
                </a:lnTo>
                <a:lnTo>
                  <a:pt x="172" y="164"/>
                </a:lnTo>
                <a:lnTo>
                  <a:pt x="177" y="164"/>
                </a:lnTo>
                <a:lnTo>
                  <a:pt x="177" y="164"/>
                </a:lnTo>
                <a:lnTo>
                  <a:pt x="180" y="173"/>
                </a:lnTo>
                <a:lnTo>
                  <a:pt x="186" y="183"/>
                </a:lnTo>
                <a:lnTo>
                  <a:pt x="186" y="183"/>
                </a:lnTo>
                <a:lnTo>
                  <a:pt x="189" y="189"/>
                </a:lnTo>
                <a:lnTo>
                  <a:pt x="190" y="192"/>
                </a:lnTo>
                <a:lnTo>
                  <a:pt x="192" y="193"/>
                </a:lnTo>
                <a:lnTo>
                  <a:pt x="192" y="193"/>
                </a:lnTo>
                <a:lnTo>
                  <a:pt x="196" y="193"/>
                </a:lnTo>
                <a:lnTo>
                  <a:pt x="199" y="195"/>
                </a:lnTo>
                <a:lnTo>
                  <a:pt x="204" y="199"/>
                </a:lnTo>
                <a:lnTo>
                  <a:pt x="204" y="199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" name="Freeform 28">
            <a:extLst>
              <a:ext uri="{FF2B5EF4-FFF2-40B4-BE49-F238E27FC236}">
                <a16:creationId xmlns:a16="http://schemas.microsoft.com/office/drawing/2014/main" id="{A252FB2D-E44D-4690-AB46-6F4E41AAEF8B}"/>
              </a:ext>
            </a:extLst>
          </p:cNvPr>
          <p:cNvSpPr>
            <a:spLocks/>
          </p:cNvSpPr>
          <p:nvPr/>
        </p:nvSpPr>
        <p:spPr bwMode="auto">
          <a:xfrm>
            <a:off x="2790808" y="2753925"/>
            <a:ext cx="594681" cy="1637851"/>
          </a:xfrm>
          <a:custGeom>
            <a:avLst/>
            <a:gdLst>
              <a:gd name="T0" fmla="*/ 67 w 480"/>
              <a:gd name="T1" fmla="*/ 88 h 1322"/>
              <a:gd name="T2" fmla="*/ 63 w 480"/>
              <a:gd name="T3" fmla="*/ 125 h 1322"/>
              <a:gd name="T4" fmla="*/ 88 w 480"/>
              <a:gd name="T5" fmla="*/ 150 h 1322"/>
              <a:gd name="T6" fmla="*/ 111 w 480"/>
              <a:gd name="T7" fmla="*/ 173 h 1322"/>
              <a:gd name="T8" fmla="*/ 123 w 480"/>
              <a:gd name="T9" fmla="*/ 191 h 1322"/>
              <a:gd name="T10" fmla="*/ 139 w 480"/>
              <a:gd name="T11" fmla="*/ 193 h 1322"/>
              <a:gd name="T12" fmla="*/ 161 w 480"/>
              <a:gd name="T13" fmla="*/ 205 h 1322"/>
              <a:gd name="T14" fmla="*/ 182 w 480"/>
              <a:gd name="T15" fmla="*/ 198 h 1322"/>
              <a:gd name="T16" fmla="*/ 161 w 480"/>
              <a:gd name="T17" fmla="*/ 267 h 1322"/>
              <a:gd name="T18" fmla="*/ 152 w 480"/>
              <a:gd name="T19" fmla="*/ 291 h 1322"/>
              <a:gd name="T20" fmla="*/ 75 w 480"/>
              <a:gd name="T21" fmla="*/ 254 h 1322"/>
              <a:gd name="T22" fmla="*/ 10 w 480"/>
              <a:gd name="T23" fmla="*/ 252 h 1322"/>
              <a:gd name="T24" fmla="*/ 38 w 480"/>
              <a:gd name="T25" fmla="*/ 300 h 1322"/>
              <a:gd name="T26" fmla="*/ 48 w 480"/>
              <a:gd name="T27" fmla="*/ 309 h 1322"/>
              <a:gd name="T28" fmla="*/ 52 w 480"/>
              <a:gd name="T29" fmla="*/ 319 h 1322"/>
              <a:gd name="T30" fmla="*/ 57 w 480"/>
              <a:gd name="T31" fmla="*/ 353 h 1322"/>
              <a:gd name="T32" fmla="*/ 63 w 480"/>
              <a:gd name="T33" fmla="*/ 368 h 1322"/>
              <a:gd name="T34" fmla="*/ 95 w 480"/>
              <a:gd name="T35" fmla="*/ 403 h 1322"/>
              <a:gd name="T36" fmla="*/ 90 w 480"/>
              <a:gd name="T37" fmla="*/ 465 h 1322"/>
              <a:gd name="T38" fmla="*/ 81 w 480"/>
              <a:gd name="T39" fmla="*/ 474 h 1322"/>
              <a:gd name="T40" fmla="*/ 71 w 480"/>
              <a:gd name="T41" fmla="*/ 498 h 1322"/>
              <a:gd name="T42" fmla="*/ 71 w 480"/>
              <a:gd name="T43" fmla="*/ 536 h 1322"/>
              <a:gd name="T44" fmla="*/ 46 w 480"/>
              <a:gd name="T45" fmla="*/ 683 h 1322"/>
              <a:gd name="T46" fmla="*/ 29 w 480"/>
              <a:gd name="T47" fmla="*/ 736 h 1322"/>
              <a:gd name="T48" fmla="*/ 0 w 480"/>
              <a:gd name="T49" fmla="*/ 828 h 1322"/>
              <a:gd name="T50" fmla="*/ 141 w 480"/>
              <a:gd name="T51" fmla="*/ 858 h 1322"/>
              <a:gd name="T52" fmla="*/ 167 w 480"/>
              <a:gd name="T53" fmla="*/ 871 h 1322"/>
              <a:gd name="T54" fmla="*/ 189 w 480"/>
              <a:gd name="T55" fmla="*/ 928 h 1322"/>
              <a:gd name="T56" fmla="*/ 218 w 480"/>
              <a:gd name="T57" fmla="*/ 1002 h 1322"/>
              <a:gd name="T58" fmla="*/ 224 w 480"/>
              <a:gd name="T59" fmla="*/ 1044 h 1322"/>
              <a:gd name="T60" fmla="*/ 236 w 480"/>
              <a:gd name="T61" fmla="*/ 1140 h 1322"/>
              <a:gd name="T62" fmla="*/ 227 w 480"/>
              <a:gd name="T63" fmla="*/ 1211 h 1322"/>
              <a:gd name="T64" fmla="*/ 232 w 480"/>
              <a:gd name="T65" fmla="*/ 1221 h 1322"/>
              <a:gd name="T66" fmla="*/ 229 w 480"/>
              <a:gd name="T67" fmla="*/ 1232 h 1322"/>
              <a:gd name="T68" fmla="*/ 199 w 480"/>
              <a:gd name="T69" fmla="*/ 1258 h 1322"/>
              <a:gd name="T70" fmla="*/ 157 w 480"/>
              <a:gd name="T71" fmla="*/ 1285 h 1322"/>
              <a:gd name="T72" fmla="*/ 159 w 480"/>
              <a:gd name="T73" fmla="*/ 1301 h 1322"/>
              <a:gd name="T74" fmla="*/ 185 w 480"/>
              <a:gd name="T75" fmla="*/ 1319 h 1322"/>
              <a:gd name="T76" fmla="*/ 310 w 480"/>
              <a:gd name="T77" fmla="*/ 1318 h 1322"/>
              <a:gd name="T78" fmla="*/ 327 w 480"/>
              <a:gd name="T79" fmla="*/ 1303 h 1322"/>
              <a:gd name="T80" fmla="*/ 325 w 480"/>
              <a:gd name="T81" fmla="*/ 1266 h 1322"/>
              <a:gd name="T82" fmla="*/ 329 w 480"/>
              <a:gd name="T83" fmla="*/ 1247 h 1322"/>
              <a:gd name="T84" fmla="*/ 326 w 480"/>
              <a:gd name="T85" fmla="*/ 1224 h 1322"/>
              <a:gd name="T86" fmla="*/ 307 w 480"/>
              <a:gd name="T87" fmla="*/ 1116 h 1322"/>
              <a:gd name="T88" fmla="*/ 317 w 480"/>
              <a:gd name="T89" fmla="*/ 1062 h 1322"/>
              <a:gd name="T90" fmla="*/ 299 w 480"/>
              <a:gd name="T91" fmla="*/ 873 h 1322"/>
              <a:gd name="T92" fmla="*/ 317 w 480"/>
              <a:gd name="T93" fmla="*/ 761 h 1322"/>
              <a:gd name="T94" fmla="*/ 426 w 480"/>
              <a:gd name="T95" fmla="*/ 637 h 1322"/>
              <a:gd name="T96" fmla="*/ 477 w 480"/>
              <a:gd name="T97" fmla="*/ 621 h 1322"/>
              <a:gd name="T98" fmla="*/ 477 w 480"/>
              <a:gd name="T99" fmla="*/ 564 h 1322"/>
              <a:gd name="T100" fmla="*/ 445 w 480"/>
              <a:gd name="T101" fmla="*/ 349 h 1322"/>
              <a:gd name="T102" fmla="*/ 380 w 480"/>
              <a:gd name="T103" fmla="*/ 334 h 1322"/>
              <a:gd name="T104" fmla="*/ 364 w 480"/>
              <a:gd name="T105" fmla="*/ 301 h 1322"/>
              <a:gd name="T106" fmla="*/ 350 w 480"/>
              <a:gd name="T107" fmla="*/ 236 h 1322"/>
              <a:gd name="T108" fmla="*/ 331 w 480"/>
              <a:gd name="T109" fmla="*/ 186 h 1322"/>
              <a:gd name="T110" fmla="*/ 293 w 480"/>
              <a:gd name="T111" fmla="*/ 139 h 1322"/>
              <a:gd name="T112" fmla="*/ 254 w 480"/>
              <a:gd name="T113" fmla="*/ 68 h 1322"/>
              <a:gd name="T114" fmla="*/ 208 w 480"/>
              <a:gd name="T115" fmla="*/ 20 h 1322"/>
              <a:gd name="T116" fmla="*/ 161 w 480"/>
              <a:gd name="T117" fmla="*/ 1 h 1322"/>
              <a:gd name="T118" fmla="*/ 115 w 480"/>
              <a:gd name="T119" fmla="*/ 5 h 1322"/>
              <a:gd name="T120" fmla="*/ 90 w 480"/>
              <a:gd name="T121" fmla="*/ 35 h 13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480" h="1322">
                <a:moveTo>
                  <a:pt x="81" y="59"/>
                </a:moveTo>
                <a:lnTo>
                  <a:pt x="81" y="59"/>
                </a:lnTo>
                <a:lnTo>
                  <a:pt x="77" y="65"/>
                </a:lnTo>
                <a:lnTo>
                  <a:pt x="71" y="79"/>
                </a:lnTo>
                <a:lnTo>
                  <a:pt x="67" y="88"/>
                </a:lnTo>
                <a:lnTo>
                  <a:pt x="64" y="99"/>
                </a:lnTo>
                <a:lnTo>
                  <a:pt x="62" y="110"/>
                </a:lnTo>
                <a:lnTo>
                  <a:pt x="62" y="120"/>
                </a:lnTo>
                <a:lnTo>
                  <a:pt x="62" y="120"/>
                </a:lnTo>
                <a:lnTo>
                  <a:pt x="63" y="125"/>
                </a:lnTo>
                <a:lnTo>
                  <a:pt x="64" y="130"/>
                </a:lnTo>
                <a:lnTo>
                  <a:pt x="69" y="137"/>
                </a:lnTo>
                <a:lnTo>
                  <a:pt x="75" y="143"/>
                </a:lnTo>
                <a:lnTo>
                  <a:pt x="81" y="147"/>
                </a:lnTo>
                <a:lnTo>
                  <a:pt x="88" y="150"/>
                </a:lnTo>
                <a:lnTo>
                  <a:pt x="94" y="152"/>
                </a:lnTo>
                <a:lnTo>
                  <a:pt x="100" y="153"/>
                </a:lnTo>
                <a:lnTo>
                  <a:pt x="109" y="167"/>
                </a:lnTo>
                <a:lnTo>
                  <a:pt x="109" y="167"/>
                </a:lnTo>
                <a:lnTo>
                  <a:pt x="111" y="173"/>
                </a:lnTo>
                <a:lnTo>
                  <a:pt x="115" y="182"/>
                </a:lnTo>
                <a:lnTo>
                  <a:pt x="118" y="189"/>
                </a:lnTo>
                <a:lnTo>
                  <a:pt x="121" y="191"/>
                </a:lnTo>
                <a:lnTo>
                  <a:pt x="123" y="191"/>
                </a:lnTo>
                <a:lnTo>
                  <a:pt x="123" y="191"/>
                </a:lnTo>
                <a:lnTo>
                  <a:pt x="129" y="190"/>
                </a:lnTo>
                <a:lnTo>
                  <a:pt x="134" y="191"/>
                </a:lnTo>
                <a:lnTo>
                  <a:pt x="137" y="191"/>
                </a:lnTo>
                <a:lnTo>
                  <a:pt x="137" y="191"/>
                </a:lnTo>
                <a:lnTo>
                  <a:pt x="139" y="193"/>
                </a:lnTo>
                <a:lnTo>
                  <a:pt x="142" y="198"/>
                </a:lnTo>
                <a:lnTo>
                  <a:pt x="146" y="200"/>
                </a:lnTo>
                <a:lnTo>
                  <a:pt x="150" y="203"/>
                </a:lnTo>
                <a:lnTo>
                  <a:pt x="155" y="204"/>
                </a:lnTo>
                <a:lnTo>
                  <a:pt x="161" y="205"/>
                </a:lnTo>
                <a:lnTo>
                  <a:pt x="161" y="205"/>
                </a:lnTo>
                <a:lnTo>
                  <a:pt x="167" y="205"/>
                </a:lnTo>
                <a:lnTo>
                  <a:pt x="173" y="204"/>
                </a:lnTo>
                <a:lnTo>
                  <a:pt x="177" y="202"/>
                </a:lnTo>
                <a:lnTo>
                  <a:pt x="182" y="198"/>
                </a:lnTo>
                <a:lnTo>
                  <a:pt x="187" y="193"/>
                </a:lnTo>
                <a:lnTo>
                  <a:pt x="189" y="191"/>
                </a:lnTo>
                <a:lnTo>
                  <a:pt x="166" y="248"/>
                </a:lnTo>
                <a:lnTo>
                  <a:pt x="166" y="248"/>
                </a:lnTo>
                <a:lnTo>
                  <a:pt x="161" y="267"/>
                </a:lnTo>
                <a:lnTo>
                  <a:pt x="157" y="282"/>
                </a:lnTo>
                <a:lnTo>
                  <a:pt x="156" y="290"/>
                </a:lnTo>
                <a:lnTo>
                  <a:pt x="156" y="290"/>
                </a:lnTo>
                <a:lnTo>
                  <a:pt x="155" y="291"/>
                </a:lnTo>
                <a:lnTo>
                  <a:pt x="152" y="291"/>
                </a:lnTo>
                <a:lnTo>
                  <a:pt x="140" y="289"/>
                </a:lnTo>
                <a:lnTo>
                  <a:pt x="123" y="285"/>
                </a:lnTo>
                <a:lnTo>
                  <a:pt x="118" y="271"/>
                </a:lnTo>
                <a:lnTo>
                  <a:pt x="118" y="271"/>
                </a:lnTo>
                <a:lnTo>
                  <a:pt x="75" y="254"/>
                </a:lnTo>
                <a:lnTo>
                  <a:pt x="44" y="243"/>
                </a:lnTo>
                <a:lnTo>
                  <a:pt x="34" y="239"/>
                </a:lnTo>
                <a:lnTo>
                  <a:pt x="29" y="238"/>
                </a:lnTo>
                <a:lnTo>
                  <a:pt x="29" y="238"/>
                </a:lnTo>
                <a:lnTo>
                  <a:pt x="10" y="252"/>
                </a:lnTo>
                <a:lnTo>
                  <a:pt x="15" y="262"/>
                </a:lnTo>
                <a:lnTo>
                  <a:pt x="34" y="271"/>
                </a:lnTo>
                <a:lnTo>
                  <a:pt x="34" y="271"/>
                </a:lnTo>
                <a:lnTo>
                  <a:pt x="36" y="283"/>
                </a:lnTo>
                <a:lnTo>
                  <a:pt x="38" y="300"/>
                </a:lnTo>
                <a:lnTo>
                  <a:pt x="38" y="300"/>
                </a:lnTo>
                <a:lnTo>
                  <a:pt x="39" y="303"/>
                </a:lnTo>
                <a:lnTo>
                  <a:pt x="42" y="306"/>
                </a:lnTo>
                <a:lnTo>
                  <a:pt x="48" y="309"/>
                </a:lnTo>
                <a:lnTo>
                  <a:pt x="48" y="309"/>
                </a:lnTo>
                <a:lnTo>
                  <a:pt x="49" y="311"/>
                </a:lnTo>
                <a:lnTo>
                  <a:pt x="49" y="314"/>
                </a:lnTo>
                <a:lnTo>
                  <a:pt x="50" y="316"/>
                </a:lnTo>
                <a:lnTo>
                  <a:pt x="52" y="319"/>
                </a:lnTo>
                <a:lnTo>
                  <a:pt x="52" y="319"/>
                </a:lnTo>
                <a:lnTo>
                  <a:pt x="59" y="324"/>
                </a:lnTo>
                <a:lnTo>
                  <a:pt x="62" y="328"/>
                </a:lnTo>
                <a:lnTo>
                  <a:pt x="62" y="328"/>
                </a:lnTo>
                <a:lnTo>
                  <a:pt x="58" y="341"/>
                </a:lnTo>
                <a:lnTo>
                  <a:pt x="57" y="353"/>
                </a:lnTo>
                <a:lnTo>
                  <a:pt x="57" y="357"/>
                </a:lnTo>
                <a:lnTo>
                  <a:pt x="57" y="361"/>
                </a:lnTo>
                <a:lnTo>
                  <a:pt x="57" y="361"/>
                </a:lnTo>
                <a:lnTo>
                  <a:pt x="59" y="366"/>
                </a:lnTo>
                <a:lnTo>
                  <a:pt x="63" y="368"/>
                </a:lnTo>
                <a:lnTo>
                  <a:pt x="67" y="370"/>
                </a:lnTo>
                <a:lnTo>
                  <a:pt x="71" y="375"/>
                </a:lnTo>
                <a:lnTo>
                  <a:pt x="71" y="375"/>
                </a:lnTo>
                <a:lnTo>
                  <a:pt x="85" y="393"/>
                </a:lnTo>
                <a:lnTo>
                  <a:pt x="95" y="403"/>
                </a:lnTo>
                <a:lnTo>
                  <a:pt x="95" y="403"/>
                </a:lnTo>
                <a:lnTo>
                  <a:pt x="94" y="434"/>
                </a:lnTo>
                <a:lnTo>
                  <a:pt x="93" y="455"/>
                </a:lnTo>
                <a:lnTo>
                  <a:pt x="91" y="463"/>
                </a:lnTo>
                <a:lnTo>
                  <a:pt x="90" y="465"/>
                </a:lnTo>
                <a:lnTo>
                  <a:pt x="90" y="465"/>
                </a:lnTo>
                <a:lnTo>
                  <a:pt x="88" y="465"/>
                </a:lnTo>
                <a:lnTo>
                  <a:pt x="85" y="466"/>
                </a:lnTo>
                <a:lnTo>
                  <a:pt x="83" y="468"/>
                </a:lnTo>
                <a:lnTo>
                  <a:pt x="81" y="474"/>
                </a:lnTo>
                <a:lnTo>
                  <a:pt x="81" y="474"/>
                </a:lnTo>
                <a:lnTo>
                  <a:pt x="77" y="481"/>
                </a:lnTo>
                <a:lnTo>
                  <a:pt x="75" y="487"/>
                </a:lnTo>
                <a:lnTo>
                  <a:pt x="72" y="492"/>
                </a:lnTo>
                <a:lnTo>
                  <a:pt x="71" y="498"/>
                </a:lnTo>
                <a:lnTo>
                  <a:pt x="71" y="498"/>
                </a:lnTo>
                <a:lnTo>
                  <a:pt x="72" y="519"/>
                </a:lnTo>
                <a:lnTo>
                  <a:pt x="72" y="531"/>
                </a:lnTo>
                <a:lnTo>
                  <a:pt x="72" y="535"/>
                </a:lnTo>
                <a:lnTo>
                  <a:pt x="71" y="536"/>
                </a:lnTo>
                <a:lnTo>
                  <a:pt x="71" y="536"/>
                </a:lnTo>
                <a:lnTo>
                  <a:pt x="69" y="543"/>
                </a:lnTo>
                <a:lnTo>
                  <a:pt x="67" y="563"/>
                </a:lnTo>
                <a:lnTo>
                  <a:pt x="57" y="622"/>
                </a:lnTo>
                <a:lnTo>
                  <a:pt x="46" y="683"/>
                </a:lnTo>
                <a:lnTo>
                  <a:pt x="42" y="704"/>
                </a:lnTo>
                <a:lnTo>
                  <a:pt x="38" y="715"/>
                </a:lnTo>
                <a:lnTo>
                  <a:pt x="38" y="715"/>
                </a:lnTo>
                <a:lnTo>
                  <a:pt x="35" y="723"/>
                </a:lnTo>
                <a:lnTo>
                  <a:pt x="29" y="736"/>
                </a:lnTo>
                <a:lnTo>
                  <a:pt x="16" y="774"/>
                </a:lnTo>
                <a:lnTo>
                  <a:pt x="4" y="811"/>
                </a:lnTo>
                <a:lnTo>
                  <a:pt x="0" y="823"/>
                </a:lnTo>
                <a:lnTo>
                  <a:pt x="0" y="826"/>
                </a:lnTo>
                <a:lnTo>
                  <a:pt x="0" y="828"/>
                </a:lnTo>
                <a:lnTo>
                  <a:pt x="0" y="828"/>
                </a:lnTo>
                <a:lnTo>
                  <a:pt x="9" y="831"/>
                </a:lnTo>
                <a:lnTo>
                  <a:pt x="28" y="835"/>
                </a:lnTo>
                <a:lnTo>
                  <a:pt x="85" y="846"/>
                </a:lnTo>
                <a:lnTo>
                  <a:pt x="141" y="858"/>
                </a:lnTo>
                <a:lnTo>
                  <a:pt x="159" y="863"/>
                </a:lnTo>
                <a:lnTo>
                  <a:pt x="165" y="865"/>
                </a:lnTo>
                <a:lnTo>
                  <a:pt x="166" y="866"/>
                </a:lnTo>
                <a:lnTo>
                  <a:pt x="166" y="866"/>
                </a:lnTo>
                <a:lnTo>
                  <a:pt x="167" y="871"/>
                </a:lnTo>
                <a:lnTo>
                  <a:pt x="169" y="879"/>
                </a:lnTo>
                <a:lnTo>
                  <a:pt x="177" y="898"/>
                </a:lnTo>
                <a:lnTo>
                  <a:pt x="187" y="917"/>
                </a:lnTo>
                <a:lnTo>
                  <a:pt x="189" y="924"/>
                </a:lnTo>
                <a:lnTo>
                  <a:pt x="189" y="928"/>
                </a:lnTo>
                <a:lnTo>
                  <a:pt x="189" y="928"/>
                </a:lnTo>
                <a:lnTo>
                  <a:pt x="190" y="932"/>
                </a:lnTo>
                <a:lnTo>
                  <a:pt x="194" y="943"/>
                </a:lnTo>
                <a:lnTo>
                  <a:pt x="206" y="971"/>
                </a:lnTo>
                <a:lnTo>
                  <a:pt x="218" y="1002"/>
                </a:lnTo>
                <a:lnTo>
                  <a:pt x="221" y="1015"/>
                </a:lnTo>
                <a:lnTo>
                  <a:pt x="222" y="1022"/>
                </a:lnTo>
                <a:lnTo>
                  <a:pt x="222" y="1022"/>
                </a:lnTo>
                <a:lnTo>
                  <a:pt x="222" y="1030"/>
                </a:lnTo>
                <a:lnTo>
                  <a:pt x="224" y="1044"/>
                </a:lnTo>
                <a:lnTo>
                  <a:pt x="229" y="1082"/>
                </a:lnTo>
                <a:lnTo>
                  <a:pt x="235" y="1120"/>
                </a:lnTo>
                <a:lnTo>
                  <a:pt x="236" y="1133"/>
                </a:lnTo>
                <a:lnTo>
                  <a:pt x="236" y="1140"/>
                </a:lnTo>
                <a:lnTo>
                  <a:pt x="236" y="1140"/>
                </a:lnTo>
                <a:lnTo>
                  <a:pt x="234" y="1154"/>
                </a:lnTo>
                <a:lnTo>
                  <a:pt x="232" y="1178"/>
                </a:lnTo>
                <a:lnTo>
                  <a:pt x="229" y="1200"/>
                </a:lnTo>
                <a:lnTo>
                  <a:pt x="228" y="1207"/>
                </a:lnTo>
                <a:lnTo>
                  <a:pt x="227" y="1211"/>
                </a:lnTo>
                <a:lnTo>
                  <a:pt x="227" y="1211"/>
                </a:lnTo>
                <a:lnTo>
                  <a:pt x="226" y="1212"/>
                </a:lnTo>
                <a:lnTo>
                  <a:pt x="227" y="1213"/>
                </a:lnTo>
                <a:lnTo>
                  <a:pt x="229" y="1217"/>
                </a:lnTo>
                <a:lnTo>
                  <a:pt x="232" y="1221"/>
                </a:lnTo>
                <a:lnTo>
                  <a:pt x="232" y="1223"/>
                </a:lnTo>
                <a:lnTo>
                  <a:pt x="232" y="1225"/>
                </a:lnTo>
                <a:lnTo>
                  <a:pt x="232" y="1225"/>
                </a:lnTo>
                <a:lnTo>
                  <a:pt x="231" y="1229"/>
                </a:lnTo>
                <a:lnTo>
                  <a:pt x="229" y="1232"/>
                </a:lnTo>
                <a:lnTo>
                  <a:pt x="229" y="1236"/>
                </a:lnTo>
                <a:lnTo>
                  <a:pt x="227" y="1239"/>
                </a:lnTo>
                <a:lnTo>
                  <a:pt x="227" y="1239"/>
                </a:lnTo>
                <a:lnTo>
                  <a:pt x="219" y="1245"/>
                </a:lnTo>
                <a:lnTo>
                  <a:pt x="199" y="1258"/>
                </a:lnTo>
                <a:lnTo>
                  <a:pt x="199" y="1258"/>
                </a:lnTo>
                <a:lnTo>
                  <a:pt x="183" y="1267"/>
                </a:lnTo>
                <a:lnTo>
                  <a:pt x="168" y="1276"/>
                </a:lnTo>
                <a:lnTo>
                  <a:pt x="162" y="1280"/>
                </a:lnTo>
                <a:lnTo>
                  <a:pt x="157" y="1285"/>
                </a:lnTo>
                <a:lnTo>
                  <a:pt x="155" y="1291"/>
                </a:lnTo>
                <a:lnTo>
                  <a:pt x="155" y="1293"/>
                </a:lnTo>
                <a:lnTo>
                  <a:pt x="156" y="1296"/>
                </a:lnTo>
                <a:lnTo>
                  <a:pt x="156" y="1296"/>
                </a:lnTo>
                <a:lnTo>
                  <a:pt x="159" y="1301"/>
                </a:lnTo>
                <a:lnTo>
                  <a:pt x="162" y="1305"/>
                </a:lnTo>
                <a:lnTo>
                  <a:pt x="170" y="1312"/>
                </a:lnTo>
                <a:lnTo>
                  <a:pt x="177" y="1317"/>
                </a:lnTo>
                <a:lnTo>
                  <a:pt x="185" y="1319"/>
                </a:lnTo>
                <a:lnTo>
                  <a:pt x="185" y="1319"/>
                </a:lnTo>
                <a:lnTo>
                  <a:pt x="207" y="1321"/>
                </a:lnTo>
                <a:lnTo>
                  <a:pt x="251" y="1322"/>
                </a:lnTo>
                <a:lnTo>
                  <a:pt x="274" y="1321"/>
                </a:lnTo>
                <a:lnTo>
                  <a:pt x="294" y="1319"/>
                </a:lnTo>
                <a:lnTo>
                  <a:pt x="310" y="1318"/>
                </a:lnTo>
                <a:lnTo>
                  <a:pt x="314" y="1316"/>
                </a:lnTo>
                <a:lnTo>
                  <a:pt x="317" y="1315"/>
                </a:lnTo>
                <a:lnTo>
                  <a:pt x="317" y="1315"/>
                </a:lnTo>
                <a:lnTo>
                  <a:pt x="323" y="1309"/>
                </a:lnTo>
                <a:lnTo>
                  <a:pt x="327" y="1303"/>
                </a:lnTo>
                <a:lnTo>
                  <a:pt x="331" y="1298"/>
                </a:lnTo>
                <a:lnTo>
                  <a:pt x="331" y="1295"/>
                </a:lnTo>
                <a:lnTo>
                  <a:pt x="331" y="1291"/>
                </a:lnTo>
                <a:lnTo>
                  <a:pt x="331" y="1291"/>
                </a:lnTo>
                <a:lnTo>
                  <a:pt x="325" y="1266"/>
                </a:lnTo>
                <a:lnTo>
                  <a:pt x="321" y="1255"/>
                </a:lnTo>
                <a:lnTo>
                  <a:pt x="321" y="1250"/>
                </a:lnTo>
                <a:lnTo>
                  <a:pt x="321" y="1249"/>
                </a:lnTo>
                <a:lnTo>
                  <a:pt x="321" y="1249"/>
                </a:lnTo>
                <a:lnTo>
                  <a:pt x="329" y="1247"/>
                </a:lnTo>
                <a:lnTo>
                  <a:pt x="331" y="1246"/>
                </a:lnTo>
                <a:lnTo>
                  <a:pt x="331" y="1245"/>
                </a:lnTo>
                <a:lnTo>
                  <a:pt x="331" y="1244"/>
                </a:lnTo>
                <a:lnTo>
                  <a:pt x="331" y="1244"/>
                </a:lnTo>
                <a:lnTo>
                  <a:pt x="326" y="1224"/>
                </a:lnTo>
                <a:lnTo>
                  <a:pt x="317" y="1181"/>
                </a:lnTo>
                <a:lnTo>
                  <a:pt x="310" y="1139"/>
                </a:lnTo>
                <a:lnTo>
                  <a:pt x="307" y="1125"/>
                </a:lnTo>
                <a:lnTo>
                  <a:pt x="307" y="1116"/>
                </a:lnTo>
                <a:lnTo>
                  <a:pt x="307" y="1116"/>
                </a:lnTo>
                <a:lnTo>
                  <a:pt x="310" y="1108"/>
                </a:lnTo>
                <a:lnTo>
                  <a:pt x="313" y="1096"/>
                </a:lnTo>
                <a:lnTo>
                  <a:pt x="317" y="1074"/>
                </a:lnTo>
                <a:lnTo>
                  <a:pt x="317" y="1074"/>
                </a:lnTo>
                <a:lnTo>
                  <a:pt x="317" y="1062"/>
                </a:lnTo>
                <a:lnTo>
                  <a:pt x="314" y="1039"/>
                </a:lnTo>
                <a:lnTo>
                  <a:pt x="307" y="971"/>
                </a:lnTo>
                <a:lnTo>
                  <a:pt x="298" y="876"/>
                </a:lnTo>
                <a:lnTo>
                  <a:pt x="298" y="876"/>
                </a:lnTo>
                <a:lnTo>
                  <a:pt x="299" y="873"/>
                </a:lnTo>
                <a:lnTo>
                  <a:pt x="303" y="871"/>
                </a:lnTo>
                <a:lnTo>
                  <a:pt x="305" y="869"/>
                </a:lnTo>
                <a:lnTo>
                  <a:pt x="307" y="866"/>
                </a:lnTo>
                <a:lnTo>
                  <a:pt x="307" y="866"/>
                </a:lnTo>
                <a:lnTo>
                  <a:pt x="317" y="761"/>
                </a:lnTo>
                <a:lnTo>
                  <a:pt x="326" y="658"/>
                </a:lnTo>
                <a:lnTo>
                  <a:pt x="326" y="658"/>
                </a:lnTo>
                <a:lnTo>
                  <a:pt x="349" y="654"/>
                </a:lnTo>
                <a:lnTo>
                  <a:pt x="399" y="643"/>
                </a:lnTo>
                <a:lnTo>
                  <a:pt x="426" y="637"/>
                </a:lnTo>
                <a:lnTo>
                  <a:pt x="451" y="631"/>
                </a:lnTo>
                <a:lnTo>
                  <a:pt x="469" y="625"/>
                </a:lnTo>
                <a:lnTo>
                  <a:pt x="475" y="623"/>
                </a:lnTo>
                <a:lnTo>
                  <a:pt x="477" y="621"/>
                </a:lnTo>
                <a:lnTo>
                  <a:pt x="477" y="621"/>
                </a:lnTo>
                <a:lnTo>
                  <a:pt x="478" y="616"/>
                </a:lnTo>
                <a:lnTo>
                  <a:pt x="480" y="609"/>
                </a:lnTo>
                <a:lnTo>
                  <a:pt x="480" y="592"/>
                </a:lnTo>
                <a:lnTo>
                  <a:pt x="478" y="576"/>
                </a:lnTo>
                <a:lnTo>
                  <a:pt x="477" y="564"/>
                </a:lnTo>
                <a:lnTo>
                  <a:pt x="477" y="564"/>
                </a:lnTo>
                <a:lnTo>
                  <a:pt x="463" y="453"/>
                </a:lnTo>
                <a:lnTo>
                  <a:pt x="451" y="381"/>
                </a:lnTo>
                <a:lnTo>
                  <a:pt x="448" y="356"/>
                </a:lnTo>
                <a:lnTo>
                  <a:pt x="445" y="349"/>
                </a:lnTo>
                <a:lnTo>
                  <a:pt x="444" y="347"/>
                </a:lnTo>
                <a:lnTo>
                  <a:pt x="444" y="347"/>
                </a:lnTo>
                <a:lnTo>
                  <a:pt x="430" y="343"/>
                </a:lnTo>
                <a:lnTo>
                  <a:pt x="405" y="337"/>
                </a:lnTo>
                <a:lnTo>
                  <a:pt x="380" y="334"/>
                </a:lnTo>
                <a:lnTo>
                  <a:pt x="369" y="333"/>
                </a:lnTo>
                <a:lnTo>
                  <a:pt x="369" y="333"/>
                </a:lnTo>
                <a:lnTo>
                  <a:pt x="367" y="330"/>
                </a:lnTo>
                <a:lnTo>
                  <a:pt x="366" y="323"/>
                </a:lnTo>
                <a:lnTo>
                  <a:pt x="364" y="301"/>
                </a:lnTo>
                <a:lnTo>
                  <a:pt x="359" y="275"/>
                </a:lnTo>
                <a:lnTo>
                  <a:pt x="357" y="262"/>
                </a:lnTo>
                <a:lnTo>
                  <a:pt x="354" y="252"/>
                </a:lnTo>
                <a:lnTo>
                  <a:pt x="354" y="252"/>
                </a:lnTo>
                <a:lnTo>
                  <a:pt x="350" y="236"/>
                </a:lnTo>
                <a:lnTo>
                  <a:pt x="346" y="219"/>
                </a:lnTo>
                <a:lnTo>
                  <a:pt x="340" y="203"/>
                </a:lnTo>
                <a:lnTo>
                  <a:pt x="336" y="195"/>
                </a:lnTo>
                <a:lnTo>
                  <a:pt x="331" y="186"/>
                </a:lnTo>
                <a:lnTo>
                  <a:pt x="331" y="186"/>
                </a:lnTo>
                <a:lnTo>
                  <a:pt x="319" y="171"/>
                </a:lnTo>
                <a:lnTo>
                  <a:pt x="308" y="158"/>
                </a:lnTo>
                <a:lnTo>
                  <a:pt x="299" y="147"/>
                </a:lnTo>
                <a:lnTo>
                  <a:pt x="293" y="139"/>
                </a:lnTo>
                <a:lnTo>
                  <a:pt x="293" y="139"/>
                </a:lnTo>
                <a:lnTo>
                  <a:pt x="279" y="114"/>
                </a:lnTo>
                <a:lnTo>
                  <a:pt x="270" y="97"/>
                </a:lnTo>
                <a:lnTo>
                  <a:pt x="260" y="78"/>
                </a:lnTo>
                <a:lnTo>
                  <a:pt x="260" y="78"/>
                </a:lnTo>
                <a:lnTo>
                  <a:pt x="254" y="68"/>
                </a:lnTo>
                <a:lnTo>
                  <a:pt x="247" y="58"/>
                </a:lnTo>
                <a:lnTo>
                  <a:pt x="239" y="48"/>
                </a:lnTo>
                <a:lnTo>
                  <a:pt x="229" y="38"/>
                </a:lnTo>
                <a:lnTo>
                  <a:pt x="219" y="28"/>
                </a:lnTo>
                <a:lnTo>
                  <a:pt x="208" y="20"/>
                </a:lnTo>
                <a:lnTo>
                  <a:pt x="196" y="13"/>
                </a:lnTo>
                <a:lnTo>
                  <a:pt x="185" y="7"/>
                </a:lnTo>
                <a:lnTo>
                  <a:pt x="185" y="7"/>
                </a:lnTo>
                <a:lnTo>
                  <a:pt x="173" y="3"/>
                </a:lnTo>
                <a:lnTo>
                  <a:pt x="161" y="1"/>
                </a:lnTo>
                <a:lnTo>
                  <a:pt x="150" y="0"/>
                </a:lnTo>
                <a:lnTo>
                  <a:pt x="140" y="0"/>
                </a:lnTo>
                <a:lnTo>
                  <a:pt x="130" y="0"/>
                </a:lnTo>
                <a:lnTo>
                  <a:pt x="122" y="2"/>
                </a:lnTo>
                <a:lnTo>
                  <a:pt x="115" y="5"/>
                </a:lnTo>
                <a:lnTo>
                  <a:pt x="109" y="7"/>
                </a:lnTo>
                <a:lnTo>
                  <a:pt x="109" y="7"/>
                </a:lnTo>
                <a:lnTo>
                  <a:pt x="104" y="12"/>
                </a:lnTo>
                <a:lnTo>
                  <a:pt x="100" y="18"/>
                </a:lnTo>
                <a:lnTo>
                  <a:pt x="90" y="35"/>
                </a:lnTo>
                <a:lnTo>
                  <a:pt x="83" y="52"/>
                </a:lnTo>
                <a:lnTo>
                  <a:pt x="81" y="59"/>
                </a:lnTo>
                <a:lnTo>
                  <a:pt x="81" y="59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" name="Freeform 74">
            <a:extLst>
              <a:ext uri="{FF2B5EF4-FFF2-40B4-BE49-F238E27FC236}">
                <a16:creationId xmlns:a16="http://schemas.microsoft.com/office/drawing/2014/main" id="{44CF6E32-0969-4C3C-9A36-9A16C6548384}"/>
              </a:ext>
            </a:extLst>
          </p:cNvPr>
          <p:cNvSpPr>
            <a:spLocks/>
          </p:cNvSpPr>
          <p:nvPr/>
        </p:nvSpPr>
        <p:spPr bwMode="auto">
          <a:xfrm>
            <a:off x="4648412" y="2695215"/>
            <a:ext cx="507069" cy="1696561"/>
          </a:xfrm>
          <a:custGeom>
            <a:avLst/>
            <a:gdLst>
              <a:gd name="T0" fmla="*/ 117 w 347"/>
              <a:gd name="T1" fmla="*/ 146 h 1161"/>
              <a:gd name="T2" fmla="*/ 110 w 347"/>
              <a:gd name="T3" fmla="*/ 156 h 1161"/>
              <a:gd name="T4" fmla="*/ 131 w 347"/>
              <a:gd name="T5" fmla="*/ 162 h 1161"/>
              <a:gd name="T6" fmla="*/ 145 w 347"/>
              <a:gd name="T7" fmla="*/ 181 h 1161"/>
              <a:gd name="T8" fmla="*/ 139 w 347"/>
              <a:gd name="T9" fmla="*/ 244 h 1161"/>
              <a:gd name="T10" fmla="*/ 119 w 347"/>
              <a:gd name="T11" fmla="*/ 250 h 1161"/>
              <a:gd name="T12" fmla="*/ 89 w 347"/>
              <a:gd name="T13" fmla="*/ 240 h 1161"/>
              <a:gd name="T14" fmla="*/ 82 w 347"/>
              <a:gd name="T15" fmla="*/ 221 h 1161"/>
              <a:gd name="T16" fmla="*/ 24 w 347"/>
              <a:gd name="T17" fmla="*/ 153 h 1161"/>
              <a:gd name="T18" fmla="*/ 7 w 347"/>
              <a:gd name="T19" fmla="*/ 159 h 1161"/>
              <a:gd name="T20" fmla="*/ 14 w 347"/>
              <a:gd name="T21" fmla="*/ 211 h 1161"/>
              <a:gd name="T22" fmla="*/ 18 w 347"/>
              <a:gd name="T23" fmla="*/ 234 h 1161"/>
              <a:gd name="T24" fmla="*/ 0 w 347"/>
              <a:gd name="T25" fmla="*/ 253 h 1161"/>
              <a:gd name="T26" fmla="*/ 17 w 347"/>
              <a:gd name="T27" fmla="*/ 266 h 1161"/>
              <a:gd name="T28" fmla="*/ 24 w 347"/>
              <a:gd name="T29" fmla="*/ 271 h 1161"/>
              <a:gd name="T30" fmla="*/ 53 w 347"/>
              <a:gd name="T31" fmla="*/ 271 h 1161"/>
              <a:gd name="T32" fmla="*/ 60 w 347"/>
              <a:gd name="T33" fmla="*/ 287 h 1161"/>
              <a:gd name="T34" fmla="*/ 72 w 347"/>
              <a:gd name="T35" fmla="*/ 304 h 1161"/>
              <a:gd name="T36" fmla="*/ 117 w 347"/>
              <a:gd name="T37" fmla="*/ 352 h 1161"/>
              <a:gd name="T38" fmla="*/ 141 w 347"/>
              <a:gd name="T39" fmla="*/ 364 h 1161"/>
              <a:gd name="T40" fmla="*/ 150 w 347"/>
              <a:gd name="T41" fmla="*/ 386 h 1161"/>
              <a:gd name="T42" fmla="*/ 122 w 347"/>
              <a:gd name="T43" fmla="*/ 610 h 1161"/>
              <a:gd name="T44" fmla="*/ 136 w 347"/>
              <a:gd name="T45" fmla="*/ 619 h 1161"/>
              <a:gd name="T46" fmla="*/ 178 w 347"/>
              <a:gd name="T47" fmla="*/ 852 h 1161"/>
              <a:gd name="T48" fmla="*/ 190 w 347"/>
              <a:gd name="T49" fmla="*/ 879 h 1161"/>
              <a:gd name="T50" fmla="*/ 195 w 347"/>
              <a:gd name="T51" fmla="*/ 986 h 1161"/>
              <a:gd name="T52" fmla="*/ 195 w 347"/>
              <a:gd name="T53" fmla="*/ 1054 h 1161"/>
              <a:gd name="T54" fmla="*/ 156 w 347"/>
              <a:gd name="T55" fmla="*/ 1088 h 1161"/>
              <a:gd name="T56" fmla="*/ 133 w 347"/>
              <a:gd name="T57" fmla="*/ 1104 h 1161"/>
              <a:gd name="T58" fmla="*/ 98 w 347"/>
              <a:gd name="T59" fmla="*/ 1133 h 1161"/>
              <a:gd name="T60" fmla="*/ 92 w 347"/>
              <a:gd name="T61" fmla="*/ 1155 h 1161"/>
              <a:gd name="T62" fmla="*/ 160 w 347"/>
              <a:gd name="T63" fmla="*/ 1159 h 1161"/>
              <a:gd name="T64" fmla="*/ 263 w 347"/>
              <a:gd name="T65" fmla="*/ 1156 h 1161"/>
              <a:gd name="T66" fmla="*/ 275 w 347"/>
              <a:gd name="T67" fmla="*/ 1153 h 1161"/>
              <a:gd name="T68" fmla="*/ 271 w 347"/>
              <a:gd name="T69" fmla="*/ 1134 h 1161"/>
              <a:gd name="T70" fmla="*/ 295 w 347"/>
              <a:gd name="T71" fmla="*/ 1136 h 1161"/>
              <a:gd name="T72" fmla="*/ 311 w 347"/>
              <a:gd name="T73" fmla="*/ 1120 h 1161"/>
              <a:gd name="T74" fmla="*/ 289 w 347"/>
              <a:gd name="T75" fmla="*/ 1079 h 1161"/>
              <a:gd name="T76" fmla="*/ 279 w 347"/>
              <a:gd name="T77" fmla="*/ 1044 h 1161"/>
              <a:gd name="T78" fmla="*/ 264 w 347"/>
              <a:gd name="T79" fmla="*/ 1003 h 1161"/>
              <a:gd name="T80" fmla="*/ 264 w 347"/>
              <a:gd name="T81" fmla="*/ 902 h 1161"/>
              <a:gd name="T82" fmla="*/ 264 w 347"/>
              <a:gd name="T83" fmla="*/ 823 h 1161"/>
              <a:gd name="T84" fmla="*/ 248 w 347"/>
              <a:gd name="T85" fmla="*/ 741 h 1161"/>
              <a:gd name="T86" fmla="*/ 289 w 347"/>
              <a:gd name="T87" fmla="*/ 567 h 1161"/>
              <a:gd name="T88" fmla="*/ 299 w 347"/>
              <a:gd name="T89" fmla="*/ 475 h 1161"/>
              <a:gd name="T90" fmla="*/ 308 w 347"/>
              <a:gd name="T91" fmla="*/ 433 h 1161"/>
              <a:gd name="T92" fmla="*/ 310 w 347"/>
              <a:gd name="T93" fmla="*/ 198 h 1161"/>
              <a:gd name="T94" fmla="*/ 338 w 347"/>
              <a:gd name="T95" fmla="*/ 187 h 1161"/>
              <a:gd name="T96" fmla="*/ 346 w 347"/>
              <a:gd name="T97" fmla="*/ 158 h 1161"/>
              <a:gd name="T98" fmla="*/ 318 w 347"/>
              <a:gd name="T99" fmla="*/ 126 h 1161"/>
              <a:gd name="T100" fmla="*/ 257 w 347"/>
              <a:gd name="T101" fmla="*/ 101 h 1161"/>
              <a:gd name="T102" fmla="*/ 216 w 347"/>
              <a:gd name="T103" fmla="*/ 105 h 1161"/>
              <a:gd name="T104" fmla="*/ 201 w 347"/>
              <a:gd name="T105" fmla="*/ 86 h 1161"/>
              <a:gd name="T106" fmla="*/ 192 w 347"/>
              <a:gd name="T107" fmla="*/ 47 h 1161"/>
              <a:gd name="T108" fmla="*/ 166 w 347"/>
              <a:gd name="T109" fmla="*/ 16 h 1161"/>
              <a:gd name="T110" fmla="*/ 145 w 347"/>
              <a:gd name="T111" fmla="*/ 8 h 1161"/>
              <a:gd name="T112" fmla="*/ 115 w 347"/>
              <a:gd name="T113" fmla="*/ 4 h 1161"/>
              <a:gd name="T114" fmla="*/ 100 w 347"/>
              <a:gd name="T115" fmla="*/ 18 h 1161"/>
              <a:gd name="T116" fmla="*/ 65 w 347"/>
              <a:gd name="T117" fmla="*/ 41 h 1161"/>
              <a:gd name="T118" fmla="*/ 65 w 347"/>
              <a:gd name="T119" fmla="*/ 83 h 1161"/>
              <a:gd name="T120" fmla="*/ 63 w 347"/>
              <a:gd name="T121" fmla="*/ 100 h 1161"/>
              <a:gd name="T122" fmla="*/ 82 w 347"/>
              <a:gd name="T123" fmla="*/ 113 h 1161"/>
              <a:gd name="T124" fmla="*/ 93 w 347"/>
              <a:gd name="T125" fmla="*/ 113 h 11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347" h="1161">
                <a:moveTo>
                  <a:pt x="99" y="113"/>
                </a:moveTo>
                <a:lnTo>
                  <a:pt x="116" y="130"/>
                </a:lnTo>
                <a:lnTo>
                  <a:pt x="116" y="130"/>
                </a:lnTo>
                <a:lnTo>
                  <a:pt x="117" y="139"/>
                </a:lnTo>
                <a:lnTo>
                  <a:pt x="117" y="145"/>
                </a:lnTo>
                <a:lnTo>
                  <a:pt x="117" y="146"/>
                </a:lnTo>
                <a:lnTo>
                  <a:pt x="116" y="147"/>
                </a:lnTo>
                <a:lnTo>
                  <a:pt x="116" y="147"/>
                </a:lnTo>
                <a:lnTo>
                  <a:pt x="112" y="150"/>
                </a:lnTo>
                <a:lnTo>
                  <a:pt x="110" y="152"/>
                </a:lnTo>
                <a:lnTo>
                  <a:pt x="109" y="153"/>
                </a:lnTo>
                <a:lnTo>
                  <a:pt x="110" y="156"/>
                </a:lnTo>
                <a:lnTo>
                  <a:pt x="112" y="157"/>
                </a:lnTo>
                <a:lnTo>
                  <a:pt x="116" y="159"/>
                </a:lnTo>
                <a:lnTo>
                  <a:pt x="116" y="159"/>
                </a:lnTo>
                <a:lnTo>
                  <a:pt x="124" y="160"/>
                </a:lnTo>
                <a:lnTo>
                  <a:pt x="129" y="160"/>
                </a:lnTo>
                <a:lnTo>
                  <a:pt x="131" y="162"/>
                </a:lnTo>
                <a:lnTo>
                  <a:pt x="133" y="164"/>
                </a:lnTo>
                <a:lnTo>
                  <a:pt x="133" y="164"/>
                </a:lnTo>
                <a:lnTo>
                  <a:pt x="136" y="172"/>
                </a:lnTo>
                <a:lnTo>
                  <a:pt x="139" y="176"/>
                </a:lnTo>
                <a:lnTo>
                  <a:pt x="145" y="181"/>
                </a:lnTo>
                <a:lnTo>
                  <a:pt x="145" y="181"/>
                </a:lnTo>
                <a:lnTo>
                  <a:pt x="153" y="191"/>
                </a:lnTo>
                <a:lnTo>
                  <a:pt x="157" y="192"/>
                </a:lnTo>
                <a:lnTo>
                  <a:pt x="162" y="193"/>
                </a:lnTo>
                <a:lnTo>
                  <a:pt x="168" y="193"/>
                </a:lnTo>
                <a:lnTo>
                  <a:pt x="139" y="244"/>
                </a:lnTo>
                <a:lnTo>
                  <a:pt x="139" y="244"/>
                </a:lnTo>
                <a:lnTo>
                  <a:pt x="140" y="252"/>
                </a:lnTo>
                <a:lnTo>
                  <a:pt x="140" y="257"/>
                </a:lnTo>
                <a:lnTo>
                  <a:pt x="139" y="260"/>
                </a:lnTo>
                <a:lnTo>
                  <a:pt x="139" y="260"/>
                </a:lnTo>
                <a:lnTo>
                  <a:pt x="133" y="257"/>
                </a:lnTo>
                <a:lnTo>
                  <a:pt x="119" y="250"/>
                </a:lnTo>
                <a:lnTo>
                  <a:pt x="106" y="241"/>
                </a:lnTo>
                <a:lnTo>
                  <a:pt x="99" y="237"/>
                </a:lnTo>
                <a:lnTo>
                  <a:pt x="99" y="237"/>
                </a:lnTo>
                <a:lnTo>
                  <a:pt x="95" y="239"/>
                </a:lnTo>
                <a:lnTo>
                  <a:pt x="93" y="240"/>
                </a:lnTo>
                <a:lnTo>
                  <a:pt x="89" y="240"/>
                </a:lnTo>
                <a:lnTo>
                  <a:pt x="88" y="240"/>
                </a:lnTo>
                <a:lnTo>
                  <a:pt x="87" y="237"/>
                </a:lnTo>
                <a:lnTo>
                  <a:pt x="87" y="237"/>
                </a:lnTo>
                <a:lnTo>
                  <a:pt x="83" y="228"/>
                </a:lnTo>
                <a:lnTo>
                  <a:pt x="82" y="223"/>
                </a:lnTo>
                <a:lnTo>
                  <a:pt x="82" y="221"/>
                </a:lnTo>
                <a:lnTo>
                  <a:pt x="82" y="221"/>
                </a:lnTo>
                <a:lnTo>
                  <a:pt x="80" y="217"/>
                </a:lnTo>
                <a:lnTo>
                  <a:pt x="74" y="209"/>
                </a:lnTo>
                <a:lnTo>
                  <a:pt x="65" y="198"/>
                </a:lnTo>
                <a:lnTo>
                  <a:pt x="24" y="153"/>
                </a:lnTo>
                <a:lnTo>
                  <a:pt x="24" y="153"/>
                </a:lnTo>
                <a:lnTo>
                  <a:pt x="17" y="153"/>
                </a:lnTo>
                <a:lnTo>
                  <a:pt x="11" y="154"/>
                </a:lnTo>
                <a:lnTo>
                  <a:pt x="7" y="153"/>
                </a:lnTo>
                <a:lnTo>
                  <a:pt x="7" y="153"/>
                </a:lnTo>
                <a:lnTo>
                  <a:pt x="7" y="156"/>
                </a:lnTo>
                <a:lnTo>
                  <a:pt x="7" y="159"/>
                </a:lnTo>
                <a:lnTo>
                  <a:pt x="14" y="170"/>
                </a:lnTo>
                <a:lnTo>
                  <a:pt x="24" y="181"/>
                </a:lnTo>
                <a:lnTo>
                  <a:pt x="20" y="193"/>
                </a:lnTo>
                <a:lnTo>
                  <a:pt x="20" y="193"/>
                </a:lnTo>
                <a:lnTo>
                  <a:pt x="15" y="205"/>
                </a:lnTo>
                <a:lnTo>
                  <a:pt x="14" y="211"/>
                </a:lnTo>
                <a:lnTo>
                  <a:pt x="14" y="215"/>
                </a:lnTo>
                <a:lnTo>
                  <a:pt x="14" y="215"/>
                </a:lnTo>
                <a:lnTo>
                  <a:pt x="21" y="224"/>
                </a:lnTo>
                <a:lnTo>
                  <a:pt x="24" y="231"/>
                </a:lnTo>
                <a:lnTo>
                  <a:pt x="24" y="231"/>
                </a:lnTo>
                <a:lnTo>
                  <a:pt x="18" y="234"/>
                </a:lnTo>
                <a:lnTo>
                  <a:pt x="7" y="237"/>
                </a:lnTo>
                <a:lnTo>
                  <a:pt x="7" y="237"/>
                </a:lnTo>
                <a:lnTo>
                  <a:pt x="4" y="241"/>
                </a:lnTo>
                <a:lnTo>
                  <a:pt x="1" y="247"/>
                </a:lnTo>
                <a:lnTo>
                  <a:pt x="0" y="252"/>
                </a:lnTo>
                <a:lnTo>
                  <a:pt x="0" y="253"/>
                </a:lnTo>
                <a:lnTo>
                  <a:pt x="1" y="254"/>
                </a:lnTo>
                <a:lnTo>
                  <a:pt x="1" y="254"/>
                </a:lnTo>
                <a:lnTo>
                  <a:pt x="6" y="257"/>
                </a:lnTo>
                <a:lnTo>
                  <a:pt x="11" y="262"/>
                </a:lnTo>
                <a:lnTo>
                  <a:pt x="15" y="265"/>
                </a:lnTo>
                <a:lnTo>
                  <a:pt x="17" y="266"/>
                </a:lnTo>
                <a:lnTo>
                  <a:pt x="20" y="266"/>
                </a:lnTo>
                <a:lnTo>
                  <a:pt x="20" y="266"/>
                </a:lnTo>
                <a:lnTo>
                  <a:pt x="21" y="265"/>
                </a:lnTo>
                <a:lnTo>
                  <a:pt x="21" y="265"/>
                </a:lnTo>
                <a:lnTo>
                  <a:pt x="22" y="266"/>
                </a:lnTo>
                <a:lnTo>
                  <a:pt x="24" y="271"/>
                </a:lnTo>
                <a:lnTo>
                  <a:pt x="24" y="271"/>
                </a:lnTo>
                <a:lnTo>
                  <a:pt x="32" y="281"/>
                </a:lnTo>
                <a:lnTo>
                  <a:pt x="34" y="283"/>
                </a:lnTo>
                <a:lnTo>
                  <a:pt x="36" y="283"/>
                </a:lnTo>
                <a:lnTo>
                  <a:pt x="53" y="271"/>
                </a:lnTo>
                <a:lnTo>
                  <a:pt x="53" y="271"/>
                </a:lnTo>
                <a:lnTo>
                  <a:pt x="56" y="275"/>
                </a:lnTo>
                <a:lnTo>
                  <a:pt x="58" y="278"/>
                </a:lnTo>
                <a:lnTo>
                  <a:pt x="59" y="283"/>
                </a:lnTo>
                <a:lnTo>
                  <a:pt x="59" y="283"/>
                </a:lnTo>
                <a:lnTo>
                  <a:pt x="59" y="284"/>
                </a:lnTo>
                <a:lnTo>
                  <a:pt x="60" y="287"/>
                </a:lnTo>
                <a:lnTo>
                  <a:pt x="63" y="289"/>
                </a:lnTo>
                <a:lnTo>
                  <a:pt x="68" y="293"/>
                </a:lnTo>
                <a:lnTo>
                  <a:pt x="69" y="296"/>
                </a:lnTo>
                <a:lnTo>
                  <a:pt x="70" y="300"/>
                </a:lnTo>
                <a:lnTo>
                  <a:pt x="70" y="300"/>
                </a:lnTo>
                <a:lnTo>
                  <a:pt x="72" y="304"/>
                </a:lnTo>
                <a:lnTo>
                  <a:pt x="75" y="309"/>
                </a:lnTo>
                <a:lnTo>
                  <a:pt x="83" y="317"/>
                </a:lnTo>
                <a:lnTo>
                  <a:pt x="93" y="328"/>
                </a:lnTo>
                <a:lnTo>
                  <a:pt x="93" y="328"/>
                </a:lnTo>
                <a:lnTo>
                  <a:pt x="107" y="343"/>
                </a:lnTo>
                <a:lnTo>
                  <a:pt x="117" y="352"/>
                </a:lnTo>
                <a:lnTo>
                  <a:pt x="121" y="355"/>
                </a:lnTo>
                <a:lnTo>
                  <a:pt x="122" y="355"/>
                </a:lnTo>
                <a:lnTo>
                  <a:pt x="122" y="355"/>
                </a:lnTo>
                <a:lnTo>
                  <a:pt x="125" y="357"/>
                </a:lnTo>
                <a:lnTo>
                  <a:pt x="134" y="360"/>
                </a:lnTo>
                <a:lnTo>
                  <a:pt x="141" y="364"/>
                </a:lnTo>
                <a:lnTo>
                  <a:pt x="143" y="366"/>
                </a:lnTo>
                <a:lnTo>
                  <a:pt x="145" y="368"/>
                </a:lnTo>
                <a:lnTo>
                  <a:pt x="145" y="368"/>
                </a:lnTo>
                <a:lnTo>
                  <a:pt x="145" y="371"/>
                </a:lnTo>
                <a:lnTo>
                  <a:pt x="147" y="378"/>
                </a:lnTo>
                <a:lnTo>
                  <a:pt x="150" y="386"/>
                </a:lnTo>
                <a:lnTo>
                  <a:pt x="151" y="389"/>
                </a:lnTo>
                <a:lnTo>
                  <a:pt x="151" y="389"/>
                </a:lnTo>
                <a:lnTo>
                  <a:pt x="134" y="501"/>
                </a:lnTo>
                <a:lnTo>
                  <a:pt x="124" y="576"/>
                </a:lnTo>
                <a:lnTo>
                  <a:pt x="122" y="600"/>
                </a:lnTo>
                <a:lnTo>
                  <a:pt x="122" y="610"/>
                </a:lnTo>
                <a:lnTo>
                  <a:pt x="122" y="610"/>
                </a:lnTo>
                <a:lnTo>
                  <a:pt x="124" y="608"/>
                </a:lnTo>
                <a:lnTo>
                  <a:pt x="128" y="608"/>
                </a:lnTo>
                <a:lnTo>
                  <a:pt x="133" y="610"/>
                </a:lnTo>
                <a:lnTo>
                  <a:pt x="133" y="610"/>
                </a:lnTo>
                <a:lnTo>
                  <a:pt x="136" y="619"/>
                </a:lnTo>
                <a:lnTo>
                  <a:pt x="142" y="646"/>
                </a:lnTo>
                <a:lnTo>
                  <a:pt x="158" y="728"/>
                </a:lnTo>
                <a:lnTo>
                  <a:pt x="174" y="811"/>
                </a:lnTo>
                <a:lnTo>
                  <a:pt x="177" y="840"/>
                </a:lnTo>
                <a:lnTo>
                  <a:pt x="178" y="852"/>
                </a:lnTo>
                <a:lnTo>
                  <a:pt x="178" y="852"/>
                </a:lnTo>
                <a:lnTo>
                  <a:pt x="178" y="854"/>
                </a:lnTo>
                <a:lnTo>
                  <a:pt x="180" y="856"/>
                </a:lnTo>
                <a:lnTo>
                  <a:pt x="184" y="862"/>
                </a:lnTo>
                <a:lnTo>
                  <a:pt x="189" y="870"/>
                </a:lnTo>
                <a:lnTo>
                  <a:pt x="190" y="874"/>
                </a:lnTo>
                <a:lnTo>
                  <a:pt x="190" y="879"/>
                </a:lnTo>
                <a:lnTo>
                  <a:pt x="190" y="879"/>
                </a:lnTo>
                <a:lnTo>
                  <a:pt x="189" y="888"/>
                </a:lnTo>
                <a:lnTo>
                  <a:pt x="190" y="900"/>
                </a:lnTo>
                <a:lnTo>
                  <a:pt x="193" y="931"/>
                </a:lnTo>
                <a:lnTo>
                  <a:pt x="195" y="965"/>
                </a:lnTo>
                <a:lnTo>
                  <a:pt x="195" y="986"/>
                </a:lnTo>
                <a:lnTo>
                  <a:pt x="195" y="986"/>
                </a:lnTo>
                <a:lnTo>
                  <a:pt x="196" y="1004"/>
                </a:lnTo>
                <a:lnTo>
                  <a:pt x="198" y="1026"/>
                </a:lnTo>
                <a:lnTo>
                  <a:pt x="198" y="1044"/>
                </a:lnTo>
                <a:lnTo>
                  <a:pt x="198" y="1051"/>
                </a:lnTo>
                <a:lnTo>
                  <a:pt x="195" y="1054"/>
                </a:lnTo>
                <a:lnTo>
                  <a:pt x="195" y="1054"/>
                </a:lnTo>
                <a:lnTo>
                  <a:pt x="188" y="1060"/>
                </a:lnTo>
                <a:lnTo>
                  <a:pt x="177" y="1071"/>
                </a:lnTo>
                <a:lnTo>
                  <a:pt x="165" y="1082"/>
                </a:lnTo>
                <a:lnTo>
                  <a:pt x="156" y="1088"/>
                </a:lnTo>
                <a:lnTo>
                  <a:pt x="156" y="1088"/>
                </a:lnTo>
                <a:lnTo>
                  <a:pt x="151" y="1090"/>
                </a:lnTo>
                <a:lnTo>
                  <a:pt x="145" y="1094"/>
                </a:lnTo>
                <a:lnTo>
                  <a:pt x="145" y="1094"/>
                </a:lnTo>
                <a:lnTo>
                  <a:pt x="140" y="1097"/>
                </a:lnTo>
                <a:lnTo>
                  <a:pt x="137" y="1100"/>
                </a:lnTo>
                <a:lnTo>
                  <a:pt x="133" y="1104"/>
                </a:lnTo>
                <a:lnTo>
                  <a:pt x="133" y="1104"/>
                </a:lnTo>
                <a:lnTo>
                  <a:pt x="128" y="1110"/>
                </a:lnTo>
                <a:lnTo>
                  <a:pt x="122" y="1115"/>
                </a:lnTo>
                <a:lnTo>
                  <a:pt x="122" y="1115"/>
                </a:lnTo>
                <a:lnTo>
                  <a:pt x="106" y="1126"/>
                </a:lnTo>
                <a:lnTo>
                  <a:pt x="98" y="1133"/>
                </a:lnTo>
                <a:lnTo>
                  <a:pt x="94" y="1136"/>
                </a:lnTo>
                <a:lnTo>
                  <a:pt x="93" y="1138"/>
                </a:lnTo>
                <a:lnTo>
                  <a:pt x="93" y="1138"/>
                </a:lnTo>
                <a:lnTo>
                  <a:pt x="92" y="1144"/>
                </a:lnTo>
                <a:lnTo>
                  <a:pt x="92" y="1151"/>
                </a:lnTo>
                <a:lnTo>
                  <a:pt x="92" y="1155"/>
                </a:lnTo>
                <a:lnTo>
                  <a:pt x="93" y="1157"/>
                </a:lnTo>
                <a:lnTo>
                  <a:pt x="95" y="1160"/>
                </a:lnTo>
                <a:lnTo>
                  <a:pt x="99" y="1161"/>
                </a:lnTo>
                <a:lnTo>
                  <a:pt x="99" y="1161"/>
                </a:lnTo>
                <a:lnTo>
                  <a:pt x="122" y="1161"/>
                </a:lnTo>
                <a:lnTo>
                  <a:pt x="160" y="1159"/>
                </a:lnTo>
                <a:lnTo>
                  <a:pt x="224" y="1155"/>
                </a:lnTo>
                <a:lnTo>
                  <a:pt x="224" y="1155"/>
                </a:lnTo>
                <a:lnTo>
                  <a:pt x="236" y="1156"/>
                </a:lnTo>
                <a:lnTo>
                  <a:pt x="248" y="1157"/>
                </a:lnTo>
                <a:lnTo>
                  <a:pt x="259" y="1157"/>
                </a:lnTo>
                <a:lnTo>
                  <a:pt x="263" y="1156"/>
                </a:lnTo>
                <a:lnTo>
                  <a:pt x="264" y="1155"/>
                </a:lnTo>
                <a:lnTo>
                  <a:pt x="264" y="1155"/>
                </a:lnTo>
                <a:lnTo>
                  <a:pt x="265" y="1154"/>
                </a:lnTo>
                <a:lnTo>
                  <a:pt x="267" y="1153"/>
                </a:lnTo>
                <a:lnTo>
                  <a:pt x="271" y="1153"/>
                </a:lnTo>
                <a:lnTo>
                  <a:pt x="275" y="1153"/>
                </a:lnTo>
                <a:lnTo>
                  <a:pt x="275" y="1151"/>
                </a:lnTo>
                <a:lnTo>
                  <a:pt x="276" y="1149"/>
                </a:lnTo>
                <a:lnTo>
                  <a:pt x="276" y="1149"/>
                </a:lnTo>
                <a:lnTo>
                  <a:pt x="275" y="1144"/>
                </a:lnTo>
                <a:lnTo>
                  <a:pt x="272" y="1137"/>
                </a:lnTo>
                <a:lnTo>
                  <a:pt x="271" y="1134"/>
                </a:lnTo>
                <a:lnTo>
                  <a:pt x="271" y="1133"/>
                </a:lnTo>
                <a:lnTo>
                  <a:pt x="272" y="1132"/>
                </a:lnTo>
                <a:lnTo>
                  <a:pt x="276" y="1132"/>
                </a:lnTo>
                <a:lnTo>
                  <a:pt x="276" y="1132"/>
                </a:lnTo>
                <a:lnTo>
                  <a:pt x="284" y="1134"/>
                </a:lnTo>
                <a:lnTo>
                  <a:pt x="295" y="1136"/>
                </a:lnTo>
                <a:lnTo>
                  <a:pt x="300" y="1134"/>
                </a:lnTo>
                <a:lnTo>
                  <a:pt x="305" y="1133"/>
                </a:lnTo>
                <a:lnTo>
                  <a:pt x="308" y="1131"/>
                </a:lnTo>
                <a:lnTo>
                  <a:pt x="310" y="1127"/>
                </a:lnTo>
                <a:lnTo>
                  <a:pt x="310" y="1127"/>
                </a:lnTo>
                <a:lnTo>
                  <a:pt x="311" y="1120"/>
                </a:lnTo>
                <a:lnTo>
                  <a:pt x="312" y="1114"/>
                </a:lnTo>
                <a:lnTo>
                  <a:pt x="310" y="1107"/>
                </a:lnTo>
                <a:lnTo>
                  <a:pt x="304" y="1098"/>
                </a:lnTo>
                <a:lnTo>
                  <a:pt x="304" y="1098"/>
                </a:lnTo>
                <a:lnTo>
                  <a:pt x="293" y="1085"/>
                </a:lnTo>
                <a:lnTo>
                  <a:pt x="289" y="1079"/>
                </a:lnTo>
                <a:lnTo>
                  <a:pt x="287" y="1071"/>
                </a:lnTo>
                <a:lnTo>
                  <a:pt x="287" y="1071"/>
                </a:lnTo>
                <a:lnTo>
                  <a:pt x="283" y="1056"/>
                </a:lnTo>
                <a:lnTo>
                  <a:pt x="281" y="1048"/>
                </a:lnTo>
                <a:lnTo>
                  <a:pt x="281" y="1048"/>
                </a:lnTo>
                <a:lnTo>
                  <a:pt x="279" y="1044"/>
                </a:lnTo>
                <a:lnTo>
                  <a:pt x="276" y="1041"/>
                </a:lnTo>
                <a:lnTo>
                  <a:pt x="270" y="1037"/>
                </a:lnTo>
                <a:lnTo>
                  <a:pt x="270" y="1037"/>
                </a:lnTo>
                <a:lnTo>
                  <a:pt x="269" y="1023"/>
                </a:lnTo>
                <a:lnTo>
                  <a:pt x="266" y="1010"/>
                </a:lnTo>
                <a:lnTo>
                  <a:pt x="264" y="1003"/>
                </a:lnTo>
                <a:lnTo>
                  <a:pt x="264" y="1003"/>
                </a:lnTo>
                <a:lnTo>
                  <a:pt x="264" y="997"/>
                </a:lnTo>
                <a:lnTo>
                  <a:pt x="263" y="986"/>
                </a:lnTo>
                <a:lnTo>
                  <a:pt x="263" y="955"/>
                </a:lnTo>
                <a:lnTo>
                  <a:pt x="263" y="921"/>
                </a:lnTo>
                <a:lnTo>
                  <a:pt x="264" y="902"/>
                </a:lnTo>
                <a:lnTo>
                  <a:pt x="264" y="902"/>
                </a:lnTo>
                <a:lnTo>
                  <a:pt x="265" y="885"/>
                </a:lnTo>
                <a:lnTo>
                  <a:pt x="266" y="861"/>
                </a:lnTo>
                <a:lnTo>
                  <a:pt x="265" y="837"/>
                </a:lnTo>
                <a:lnTo>
                  <a:pt x="264" y="823"/>
                </a:lnTo>
                <a:lnTo>
                  <a:pt x="264" y="823"/>
                </a:lnTo>
                <a:lnTo>
                  <a:pt x="254" y="793"/>
                </a:lnTo>
                <a:lnTo>
                  <a:pt x="249" y="776"/>
                </a:lnTo>
                <a:lnTo>
                  <a:pt x="247" y="770"/>
                </a:lnTo>
                <a:lnTo>
                  <a:pt x="247" y="767"/>
                </a:lnTo>
                <a:lnTo>
                  <a:pt x="247" y="767"/>
                </a:lnTo>
                <a:lnTo>
                  <a:pt x="248" y="741"/>
                </a:lnTo>
                <a:lnTo>
                  <a:pt x="251" y="687"/>
                </a:lnTo>
                <a:lnTo>
                  <a:pt x="253" y="610"/>
                </a:lnTo>
                <a:lnTo>
                  <a:pt x="276" y="570"/>
                </a:lnTo>
                <a:lnTo>
                  <a:pt x="276" y="570"/>
                </a:lnTo>
                <a:lnTo>
                  <a:pt x="284" y="569"/>
                </a:lnTo>
                <a:lnTo>
                  <a:pt x="289" y="567"/>
                </a:lnTo>
                <a:lnTo>
                  <a:pt x="292" y="566"/>
                </a:lnTo>
                <a:lnTo>
                  <a:pt x="293" y="564"/>
                </a:lnTo>
                <a:lnTo>
                  <a:pt x="293" y="564"/>
                </a:lnTo>
                <a:lnTo>
                  <a:pt x="296" y="520"/>
                </a:lnTo>
                <a:lnTo>
                  <a:pt x="299" y="490"/>
                </a:lnTo>
                <a:lnTo>
                  <a:pt x="299" y="475"/>
                </a:lnTo>
                <a:lnTo>
                  <a:pt x="299" y="475"/>
                </a:lnTo>
                <a:lnTo>
                  <a:pt x="299" y="471"/>
                </a:lnTo>
                <a:lnTo>
                  <a:pt x="300" y="466"/>
                </a:lnTo>
                <a:lnTo>
                  <a:pt x="304" y="455"/>
                </a:lnTo>
                <a:lnTo>
                  <a:pt x="307" y="441"/>
                </a:lnTo>
                <a:lnTo>
                  <a:pt x="308" y="433"/>
                </a:lnTo>
                <a:lnTo>
                  <a:pt x="310" y="423"/>
                </a:lnTo>
                <a:lnTo>
                  <a:pt x="310" y="423"/>
                </a:lnTo>
                <a:lnTo>
                  <a:pt x="311" y="399"/>
                </a:lnTo>
                <a:lnTo>
                  <a:pt x="311" y="369"/>
                </a:lnTo>
                <a:lnTo>
                  <a:pt x="310" y="328"/>
                </a:lnTo>
                <a:lnTo>
                  <a:pt x="310" y="198"/>
                </a:lnTo>
                <a:lnTo>
                  <a:pt x="310" y="198"/>
                </a:lnTo>
                <a:lnTo>
                  <a:pt x="312" y="198"/>
                </a:lnTo>
                <a:lnTo>
                  <a:pt x="319" y="198"/>
                </a:lnTo>
                <a:lnTo>
                  <a:pt x="328" y="194"/>
                </a:lnTo>
                <a:lnTo>
                  <a:pt x="334" y="192"/>
                </a:lnTo>
                <a:lnTo>
                  <a:pt x="338" y="187"/>
                </a:lnTo>
                <a:lnTo>
                  <a:pt x="338" y="187"/>
                </a:lnTo>
                <a:lnTo>
                  <a:pt x="342" y="182"/>
                </a:lnTo>
                <a:lnTo>
                  <a:pt x="346" y="176"/>
                </a:lnTo>
                <a:lnTo>
                  <a:pt x="347" y="170"/>
                </a:lnTo>
                <a:lnTo>
                  <a:pt x="347" y="164"/>
                </a:lnTo>
                <a:lnTo>
                  <a:pt x="346" y="158"/>
                </a:lnTo>
                <a:lnTo>
                  <a:pt x="344" y="152"/>
                </a:lnTo>
                <a:lnTo>
                  <a:pt x="342" y="146"/>
                </a:lnTo>
                <a:lnTo>
                  <a:pt x="338" y="142"/>
                </a:lnTo>
                <a:lnTo>
                  <a:pt x="338" y="142"/>
                </a:lnTo>
                <a:lnTo>
                  <a:pt x="330" y="134"/>
                </a:lnTo>
                <a:lnTo>
                  <a:pt x="318" y="126"/>
                </a:lnTo>
                <a:lnTo>
                  <a:pt x="304" y="116"/>
                </a:lnTo>
                <a:lnTo>
                  <a:pt x="287" y="109"/>
                </a:lnTo>
                <a:lnTo>
                  <a:pt x="287" y="109"/>
                </a:lnTo>
                <a:lnTo>
                  <a:pt x="277" y="105"/>
                </a:lnTo>
                <a:lnTo>
                  <a:pt x="267" y="103"/>
                </a:lnTo>
                <a:lnTo>
                  <a:pt x="257" y="101"/>
                </a:lnTo>
                <a:lnTo>
                  <a:pt x="247" y="101"/>
                </a:lnTo>
                <a:lnTo>
                  <a:pt x="231" y="101"/>
                </a:lnTo>
                <a:lnTo>
                  <a:pt x="224" y="103"/>
                </a:lnTo>
                <a:lnTo>
                  <a:pt x="224" y="103"/>
                </a:lnTo>
                <a:lnTo>
                  <a:pt x="219" y="105"/>
                </a:lnTo>
                <a:lnTo>
                  <a:pt x="216" y="105"/>
                </a:lnTo>
                <a:lnTo>
                  <a:pt x="214" y="104"/>
                </a:lnTo>
                <a:lnTo>
                  <a:pt x="213" y="103"/>
                </a:lnTo>
                <a:lnTo>
                  <a:pt x="213" y="103"/>
                </a:lnTo>
                <a:lnTo>
                  <a:pt x="206" y="93"/>
                </a:lnTo>
                <a:lnTo>
                  <a:pt x="201" y="86"/>
                </a:lnTo>
                <a:lnTo>
                  <a:pt x="201" y="86"/>
                </a:lnTo>
                <a:lnTo>
                  <a:pt x="196" y="70"/>
                </a:lnTo>
                <a:lnTo>
                  <a:pt x="190" y="52"/>
                </a:lnTo>
                <a:lnTo>
                  <a:pt x="190" y="52"/>
                </a:lnTo>
                <a:lnTo>
                  <a:pt x="189" y="50"/>
                </a:lnTo>
                <a:lnTo>
                  <a:pt x="190" y="48"/>
                </a:lnTo>
                <a:lnTo>
                  <a:pt x="192" y="47"/>
                </a:lnTo>
                <a:lnTo>
                  <a:pt x="192" y="46"/>
                </a:lnTo>
                <a:lnTo>
                  <a:pt x="190" y="44"/>
                </a:lnTo>
                <a:lnTo>
                  <a:pt x="184" y="35"/>
                </a:lnTo>
                <a:lnTo>
                  <a:pt x="184" y="35"/>
                </a:lnTo>
                <a:lnTo>
                  <a:pt x="170" y="20"/>
                </a:lnTo>
                <a:lnTo>
                  <a:pt x="166" y="16"/>
                </a:lnTo>
                <a:lnTo>
                  <a:pt x="162" y="12"/>
                </a:lnTo>
                <a:lnTo>
                  <a:pt x="162" y="12"/>
                </a:lnTo>
                <a:lnTo>
                  <a:pt x="157" y="11"/>
                </a:lnTo>
                <a:lnTo>
                  <a:pt x="153" y="10"/>
                </a:lnTo>
                <a:lnTo>
                  <a:pt x="150" y="9"/>
                </a:lnTo>
                <a:lnTo>
                  <a:pt x="145" y="8"/>
                </a:lnTo>
                <a:lnTo>
                  <a:pt x="145" y="8"/>
                </a:lnTo>
                <a:lnTo>
                  <a:pt x="137" y="1"/>
                </a:lnTo>
                <a:lnTo>
                  <a:pt x="134" y="0"/>
                </a:lnTo>
                <a:lnTo>
                  <a:pt x="128" y="1"/>
                </a:lnTo>
                <a:lnTo>
                  <a:pt x="128" y="1"/>
                </a:lnTo>
                <a:lnTo>
                  <a:pt x="115" y="4"/>
                </a:lnTo>
                <a:lnTo>
                  <a:pt x="111" y="5"/>
                </a:lnTo>
                <a:lnTo>
                  <a:pt x="110" y="8"/>
                </a:lnTo>
                <a:lnTo>
                  <a:pt x="110" y="8"/>
                </a:lnTo>
                <a:lnTo>
                  <a:pt x="110" y="9"/>
                </a:lnTo>
                <a:lnTo>
                  <a:pt x="107" y="11"/>
                </a:lnTo>
                <a:lnTo>
                  <a:pt x="100" y="18"/>
                </a:lnTo>
                <a:lnTo>
                  <a:pt x="91" y="26"/>
                </a:lnTo>
                <a:lnTo>
                  <a:pt x="82" y="29"/>
                </a:lnTo>
                <a:lnTo>
                  <a:pt x="82" y="29"/>
                </a:lnTo>
                <a:lnTo>
                  <a:pt x="72" y="32"/>
                </a:lnTo>
                <a:lnTo>
                  <a:pt x="69" y="34"/>
                </a:lnTo>
                <a:lnTo>
                  <a:pt x="65" y="41"/>
                </a:lnTo>
                <a:lnTo>
                  <a:pt x="65" y="41"/>
                </a:lnTo>
                <a:lnTo>
                  <a:pt x="63" y="46"/>
                </a:lnTo>
                <a:lnTo>
                  <a:pt x="62" y="53"/>
                </a:lnTo>
                <a:lnTo>
                  <a:pt x="63" y="67"/>
                </a:lnTo>
                <a:lnTo>
                  <a:pt x="64" y="80"/>
                </a:lnTo>
                <a:lnTo>
                  <a:pt x="65" y="83"/>
                </a:lnTo>
                <a:lnTo>
                  <a:pt x="65" y="86"/>
                </a:lnTo>
                <a:lnTo>
                  <a:pt x="65" y="86"/>
                </a:lnTo>
                <a:lnTo>
                  <a:pt x="63" y="88"/>
                </a:lnTo>
                <a:lnTo>
                  <a:pt x="62" y="92"/>
                </a:lnTo>
                <a:lnTo>
                  <a:pt x="62" y="97"/>
                </a:lnTo>
                <a:lnTo>
                  <a:pt x="63" y="100"/>
                </a:lnTo>
                <a:lnTo>
                  <a:pt x="65" y="103"/>
                </a:lnTo>
                <a:lnTo>
                  <a:pt x="65" y="103"/>
                </a:lnTo>
                <a:lnTo>
                  <a:pt x="70" y="107"/>
                </a:lnTo>
                <a:lnTo>
                  <a:pt x="76" y="111"/>
                </a:lnTo>
                <a:lnTo>
                  <a:pt x="82" y="113"/>
                </a:lnTo>
                <a:lnTo>
                  <a:pt x="82" y="113"/>
                </a:lnTo>
                <a:lnTo>
                  <a:pt x="83" y="116"/>
                </a:lnTo>
                <a:lnTo>
                  <a:pt x="87" y="119"/>
                </a:lnTo>
                <a:lnTo>
                  <a:pt x="87" y="119"/>
                </a:lnTo>
                <a:lnTo>
                  <a:pt x="89" y="119"/>
                </a:lnTo>
                <a:lnTo>
                  <a:pt x="92" y="117"/>
                </a:lnTo>
                <a:lnTo>
                  <a:pt x="93" y="113"/>
                </a:lnTo>
                <a:lnTo>
                  <a:pt x="99" y="113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" name="Freeform 5">
            <a:extLst>
              <a:ext uri="{FF2B5EF4-FFF2-40B4-BE49-F238E27FC236}">
                <a16:creationId xmlns:a16="http://schemas.microsoft.com/office/drawing/2014/main" id="{73E59EA9-47E0-4124-BD08-4B35F898E0FF}"/>
              </a:ext>
            </a:extLst>
          </p:cNvPr>
          <p:cNvSpPr>
            <a:spLocks/>
          </p:cNvSpPr>
          <p:nvPr/>
        </p:nvSpPr>
        <p:spPr bwMode="auto">
          <a:xfrm>
            <a:off x="6538102" y="2646195"/>
            <a:ext cx="625751" cy="1765378"/>
          </a:xfrm>
          <a:custGeom>
            <a:avLst/>
            <a:gdLst>
              <a:gd name="T0" fmla="*/ 45 w 509"/>
              <a:gd name="T1" fmla="*/ 207 h 1436"/>
              <a:gd name="T2" fmla="*/ 6 w 509"/>
              <a:gd name="T3" fmla="*/ 336 h 1436"/>
              <a:gd name="T4" fmla="*/ 23 w 509"/>
              <a:gd name="T5" fmla="*/ 474 h 1436"/>
              <a:gd name="T6" fmla="*/ 72 w 509"/>
              <a:gd name="T7" fmla="*/ 667 h 1436"/>
              <a:gd name="T8" fmla="*/ 89 w 509"/>
              <a:gd name="T9" fmla="*/ 701 h 1436"/>
              <a:gd name="T10" fmla="*/ 89 w 509"/>
              <a:gd name="T11" fmla="*/ 896 h 1436"/>
              <a:gd name="T12" fmla="*/ 138 w 509"/>
              <a:gd name="T13" fmla="*/ 1051 h 1436"/>
              <a:gd name="T14" fmla="*/ 127 w 509"/>
              <a:gd name="T15" fmla="*/ 1208 h 1436"/>
              <a:gd name="T16" fmla="*/ 150 w 509"/>
              <a:gd name="T17" fmla="*/ 1334 h 1436"/>
              <a:gd name="T18" fmla="*/ 120 w 509"/>
              <a:gd name="T19" fmla="*/ 1402 h 1436"/>
              <a:gd name="T20" fmla="*/ 135 w 509"/>
              <a:gd name="T21" fmla="*/ 1424 h 1436"/>
              <a:gd name="T22" fmla="*/ 220 w 509"/>
              <a:gd name="T23" fmla="*/ 1426 h 1436"/>
              <a:gd name="T24" fmla="*/ 338 w 509"/>
              <a:gd name="T25" fmla="*/ 1428 h 1436"/>
              <a:gd name="T26" fmla="*/ 352 w 509"/>
              <a:gd name="T27" fmla="*/ 1398 h 1436"/>
              <a:gd name="T28" fmla="*/ 294 w 509"/>
              <a:gd name="T29" fmla="*/ 1374 h 1436"/>
              <a:gd name="T30" fmla="*/ 223 w 509"/>
              <a:gd name="T31" fmla="*/ 1202 h 1436"/>
              <a:gd name="T32" fmla="*/ 249 w 509"/>
              <a:gd name="T33" fmla="*/ 1002 h 1436"/>
              <a:gd name="T34" fmla="*/ 251 w 509"/>
              <a:gd name="T35" fmla="*/ 1042 h 1436"/>
              <a:gd name="T36" fmla="*/ 265 w 509"/>
              <a:gd name="T37" fmla="*/ 1146 h 1436"/>
              <a:gd name="T38" fmla="*/ 313 w 509"/>
              <a:gd name="T39" fmla="*/ 1291 h 1436"/>
              <a:gd name="T40" fmla="*/ 301 w 509"/>
              <a:gd name="T41" fmla="*/ 1322 h 1436"/>
              <a:gd name="T42" fmla="*/ 297 w 509"/>
              <a:gd name="T43" fmla="*/ 1358 h 1436"/>
              <a:gd name="T44" fmla="*/ 350 w 509"/>
              <a:gd name="T45" fmla="*/ 1369 h 1436"/>
              <a:gd name="T46" fmla="*/ 432 w 509"/>
              <a:gd name="T47" fmla="*/ 1364 h 1436"/>
              <a:gd name="T48" fmla="*/ 505 w 509"/>
              <a:gd name="T49" fmla="*/ 1346 h 1436"/>
              <a:gd name="T50" fmla="*/ 483 w 509"/>
              <a:gd name="T51" fmla="*/ 1324 h 1436"/>
              <a:gd name="T52" fmla="*/ 412 w 509"/>
              <a:gd name="T53" fmla="*/ 1277 h 1436"/>
              <a:gd name="T54" fmla="*/ 376 w 509"/>
              <a:gd name="T55" fmla="*/ 1258 h 1436"/>
              <a:gd name="T56" fmla="*/ 347 w 509"/>
              <a:gd name="T57" fmla="*/ 1082 h 1436"/>
              <a:gd name="T58" fmla="*/ 347 w 509"/>
              <a:gd name="T59" fmla="*/ 1015 h 1436"/>
              <a:gd name="T60" fmla="*/ 353 w 509"/>
              <a:gd name="T61" fmla="*/ 966 h 1436"/>
              <a:gd name="T62" fmla="*/ 308 w 509"/>
              <a:gd name="T63" fmla="*/ 782 h 1436"/>
              <a:gd name="T64" fmla="*/ 283 w 509"/>
              <a:gd name="T65" fmla="*/ 630 h 1436"/>
              <a:gd name="T66" fmla="*/ 346 w 509"/>
              <a:gd name="T67" fmla="*/ 403 h 1436"/>
              <a:gd name="T68" fmla="*/ 374 w 509"/>
              <a:gd name="T69" fmla="*/ 383 h 1436"/>
              <a:gd name="T70" fmla="*/ 382 w 509"/>
              <a:gd name="T71" fmla="*/ 374 h 1436"/>
              <a:gd name="T72" fmla="*/ 424 w 509"/>
              <a:gd name="T73" fmla="*/ 336 h 1436"/>
              <a:gd name="T74" fmla="*/ 429 w 509"/>
              <a:gd name="T75" fmla="*/ 295 h 1436"/>
              <a:gd name="T76" fmla="*/ 434 w 509"/>
              <a:gd name="T77" fmla="*/ 282 h 1436"/>
              <a:gd name="T78" fmla="*/ 364 w 509"/>
              <a:gd name="T79" fmla="*/ 290 h 1436"/>
              <a:gd name="T80" fmla="*/ 338 w 509"/>
              <a:gd name="T81" fmla="*/ 284 h 1436"/>
              <a:gd name="T82" fmla="*/ 297 w 509"/>
              <a:gd name="T83" fmla="*/ 322 h 1436"/>
              <a:gd name="T84" fmla="*/ 274 w 509"/>
              <a:gd name="T85" fmla="*/ 358 h 1436"/>
              <a:gd name="T86" fmla="*/ 238 w 509"/>
              <a:gd name="T87" fmla="*/ 325 h 1436"/>
              <a:gd name="T88" fmla="*/ 196 w 509"/>
              <a:gd name="T89" fmla="*/ 290 h 1436"/>
              <a:gd name="T90" fmla="*/ 174 w 509"/>
              <a:gd name="T91" fmla="*/ 231 h 1436"/>
              <a:gd name="T92" fmla="*/ 215 w 509"/>
              <a:gd name="T93" fmla="*/ 224 h 1436"/>
              <a:gd name="T94" fmla="*/ 263 w 509"/>
              <a:gd name="T95" fmla="*/ 201 h 1436"/>
              <a:gd name="T96" fmla="*/ 272 w 509"/>
              <a:gd name="T97" fmla="*/ 164 h 1436"/>
              <a:gd name="T98" fmla="*/ 347 w 509"/>
              <a:gd name="T99" fmla="*/ 137 h 1436"/>
              <a:gd name="T100" fmla="*/ 304 w 509"/>
              <a:gd name="T101" fmla="*/ 70 h 1436"/>
              <a:gd name="T102" fmla="*/ 284 w 509"/>
              <a:gd name="T103" fmla="*/ 17 h 1436"/>
              <a:gd name="T104" fmla="*/ 213 w 509"/>
              <a:gd name="T105" fmla="*/ 3 h 1436"/>
              <a:gd name="T106" fmla="*/ 161 w 509"/>
              <a:gd name="T107" fmla="*/ 9 h 1436"/>
              <a:gd name="T108" fmla="*/ 132 w 509"/>
              <a:gd name="T109" fmla="*/ 62 h 1436"/>
              <a:gd name="T110" fmla="*/ 110 w 509"/>
              <a:gd name="T111" fmla="*/ 93 h 1436"/>
              <a:gd name="T112" fmla="*/ 100 w 509"/>
              <a:gd name="T113" fmla="*/ 114 h 14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509" h="1436">
                <a:moveTo>
                  <a:pt x="109" y="132"/>
                </a:moveTo>
                <a:lnTo>
                  <a:pt x="64" y="184"/>
                </a:lnTo>
                <a:lnTo>
                  <a:pt x="64" y="184"/>
                </a:lnTo>
                <a:lnTo>
                  <a:pt x="63" y="185"/>
                </a:lnTo>
                <a:lnTo>
                  <a:pt x="58" y="188"/>
                </a:lnTo>
                <a:lnTo>
                  <a:pt x="53" y="195"/>
                </a:lnTo>
                <a:lnTo>
                  <a:pt x="45" y="207"/>
                </a:lnTo>
                <a:lnTo>
                  <a:pt x="45" y="207"/>
                </a:lnTo>
                <a:lnTo>
                  <a:pt x="40" y="218"/>
                </a:lnTo>
                <a:lnTo>
                  <a:pt x="34" y="236"/>
                </a:lnTo>
                <a:lnTo>
                  <a:pt x="27" y="258"/>
                </a:lnTo>
                <a:lnTo>
                  <a:pt x="18" y="283"/>
                </a:lnTo>
                <a:lnTo>
                  <a:pt x="12" y="310"/>
                </a:lnTo>
                <a:lnTo>
                  <a:pt x="6" y="336"/>
                </a:lnTo>
                <a:lnTo>
                  <a:pt x="2" y="360"/>
                </a:lnTo>
                <a:lnTo>
                  <a:pt x="0" y="381"/>
                </a:lnTo>
                <a:lnTo>
                  <a:pt x="0" y="381"/>
                </a:lnTo>
                <a:lnTo>
                  <a:pt x="1" y="392"/>
                </a:lnTo>
                <a:lnTo>
                  <a:pt x="4" y="405"/>
                </a:lnTo>
                <a:lnTo>
                  <a:pt x="12" y="437"/>
                </a:lnTo>
                <a:lnTo>
                  <a:pt x="23" y="474"/>
                </a:lnTo>
                <a:lnTo>
                  <a:pt x="36" y="513"/>
                </a:lnTo>
                <a:lnTo>
                  <a:pt x="60" y="579"/>
                </a:lnTo>
                <a:lnTo>
                  <a:pt x="71" y="608"/>
                </a:lnTo>
                <a:lnTo>
                  <a:pt x="71" y="608"/>
                </a:lnTo>
                <a:lnTo>
                  <a:pt x="71" y="621"/>
                </a:lnTo>
                <a:lnTo>
                  <a:pt x="71" y="652"/>
                </a:lnTo>
                <a:lnTo>
                  <a:pt x="72" y="667"/>
                </a:lnTo>
                <a:lnTo>
                  <a:pt x="74" y="682"/>
                </a:lnTo>
                <a:lnTo>
                  <a:pt x="76" y="693"/>
                </a:lnTo>
                <a:lnTo>
                  <a:pt x="77" y="695"/>
                </a:lnTo>
                <a:lnTo>
                  <a:pt x="78" y="697"/>
                </a:lnTo>
                <a:lnTo>
                  <a:pt x="78" y="697"/>
                </a:lnTo>
                <a:lnTo>
                  <a:pt x="89" y="701"/>
                </a:lnTo>
                <a:lnTo>
                  <a:pt x="89" y="701"/>
                </a:lnTo>
                <a:lnTo>
                  <a:pt x="86" y="770"/>
                </a:lnTo>
                <a:lnTo>
                  <a:pt x="85" y="828"/>
                </a:lnTo>
                <a:lnTo>
                  <a:pt x="85" y="853"/>
                </a:lnTo>
                <a:lnTo>
                  <a:pt x="86" y="875"/>
                </a:lnTo>
                <a:lnTo>
                  <a:pt x="86" y="875"/>
                </a:lnTo>
                <a:lnTo>
                  <a:pt x="87" y="885"/>
                </a:lnTo>
                <a:lnTo>
                  <a:pt x="89" y="896"/>
                </a:lnTo>
                <a:lnTo>
                  <a:pt x="97" y="921"/>
                </a:lnTo>
                <a:lnTo>
                  <a:pt x="105" y="946"/>
                </a:lnTo>
                <a:lnTo>
                  <a:pt x="116" y="973"/>
                </a:lnTo>
                <a:lnTo>
                  <a:pt x="134" y="1016"/>
                </a:lnTo>
                <a:lnTo>
                  <a:pt x="141" y="1035"/>
                </a:lnTo>
                <a:lnTo>
                  <a:pt x="141" y="1035"/>
                </a:lnTo>
                <a:lnTo>
                  <a:pt x="138" y="1051"/>
                </a:lnTo>
                <a:lnTo>
                  <a:pt x="130" y="1090"/>
                </a:lnTo>
                <a:lnTo>
                  <a:pt x="126" y="1114"/>
                </a:lnTo>
                <a:lnTo>
                  <a:pt x="123" y="1140"/>
                </a:lnTo>
                <a:lnTo>
                  <a:pt x="122" y="1165"/>
                </a:lnTo>
                <a:lnTo>
                  <a:pt x="123" y="1187"/>
                </a:lnTo>
                <a:lnTo>
                  <a:pt x="123" y="1187"/>
                </a:lnTo>
                <a:lnTo>
                  <a:pt x="127" y="1208"/>
                </a:lnTo>
                <a:lnTo>
                  <a:pt x="130" y="1230"/>
                </a:lnTo>
                <a:lnTo>
                  <a:pt x="141" y="1271"/>
                </a:lnTo>
                <a:lnTo>
                  <a:pt x="150" y="1305"/>
                </a:lnTo>
                <a:lnTo>
                  <a:pt x="152" y="1317"/>
                </a:lnTo>
                <a:lnTo>
                  <a:pt x="152" y="1324"/>
                </a:lnTo>
                <a:lnTo>
                  <a:pt x="152" y="1324"/>
                </a:lnTo>
                <a:lnTo>
                  <a:pt x="150" y="1334"/>
                </a:lnTo>
                <a:lnTo>
                  <a:pt x="145" y="1344"/>
                </a:lnTo>
                <a:lnTo>
                  <a:pt x="140" y="1355"/>
                </a:lnTo>
                <a:lnTo>
                  <a:pt x="134" y="1369"/>
                </a:lnTo>
                <a:lnTo>
                  <a:pt x="134" y="1369"/>
                </a:lnTo>
                <a:lnTo>
                  <a:pt x="128" y="1384"/>
                </a:lnTo>
                <a:lnTo>
                  <a:pt x="121" y="1396"/>
                </a:lnTo>
                <a:lnTo>
                  <a:pt x="120" y="1402"/>
                </a:lnTo>
                <a:lnTo>
                  <a:pt x="118" y="1408"/>
                </a:lnTo>
                <a:lnTo>
                  <a:pt x="120" y="1413"/>
                </a:lnTo>
                <a:lnTo>
                  <a:pt x="123" y="1417"/>
                </a:lnTo>
                <a:lnTo>
                  <a:pt x="123" y="1417"/>
                </a:lnTo>
                <a:lnTo>
                  <a:pt x="127" y="1421"/>
                </a:lnTo>
                <a:lnTo>
                  <a:pt x="132" y="1422"/>
                </a:lnTo>
                <a:lnTo>
                  <a:pt x="135" y="1424"/>
                </a:lnTo>
                <a:lnTo>
                  <a:pt x="141" y="1422"/>
                </a:lnTo>
                <a:lnTo>
                  <a:pt x="157" y="1421"/>
                </a:lnTo>
                <a:lnTo>
                  <a:pt x="168" y="1421"/>
                </a:lnTo>
                <a:lnTo>
                  <a:pt x="182" y="1421"/>
                </a:lnTo>
                <a:lnTo>
                  <a:pt x="182" y="1421"/>
                </a:lnTo>
                <a:lnTo>
                  <a:pt x="201" y="1424"/>
                </a:lnTo>
                <a:lnTo>
                  <a:pt x="220" y="1426"/>
                </a:lnTo>
                <a:lnTo>
                  <a:pt x="263" y="1433"/>
                </a:lnTo>
                <a:lnTo>
                  <a:pt x="285" y="1436"/>
                </a:lnTo>
                <a:lnTo>
                  <a:pt x="306" y="1436"/>
                </a:lnTo>
                <a:lnTo>
                  <a:pt x="315" y="1434"/>
                </a:lnTo>
                <a:lnTo>
                  <a:pt x="324" y="1433"/>
                </a:lnTo>
                <a:lnTo>
                  <a:pt x="331" y="1432"/>
                </a:lnTo>
                <a:lnTo>
                  <a:pt x="338" y="1428"/>
                </a:lnTo>
                <a:lnTo>
                  <a:pt x="338" y="1428"/>
                </a:lnTo>
                <a:lnTo>
                  <a:pt x="349" y="1422"/>
                </a:lnTo>
                <a:lnTo>
                  <a:pt x="355" y="1415"/>
                </a:lnTo>
                <a:lnTo>
                  <a:pt x="358" y="1410"/>
                </a:lnTo>
                <a:lnTo>
                  <a:pt x="358" y="1405"/>
                </a:lnTo>
                <a:lnTo>
                  <a:pt x="355" y="1401"/>
                </a:lnTo>
                <a:lnTo>
                  <a:pt x="352" y="1398"/>
                </a:lnTo>
                <a:lnTo>
                  <a:pt x="349" y="1396"/>
                </a:lnTo>
                <a:lnTo>
                  <a:pt x="346" y="1395"/>
                </a:lnTo>
                <a:lnTo>
                  <a:pt x="346" y="1395"/>
                </a:lnTo>
                <a:lnTo>
                  <a:pt x="336" y="1392"/>
                </a:lnTo>
                <a:lnTo>
                  <a:pt x="320" y="1386"/>
                </a:lnTo>
                <a:lnTo>
                  <a:pt x="302" y="1379"/>
                </a:lnTo>
                <a:lnTo>
                  <a:pt x="294" y="1374"/>
                </a:lnTo>
                <a:lnTo>
                  <a:pt x="286" y="1369"/>
                </a:lnTo>
                <a:lnTo>
                  <a:pt x="286" y="1369"/>
                </a:lnTo>
                <a:lnTo>
                  <a:pt x="223" y="1321"/>
                </a:lnTo>
                <a:lnTo>
                  <a:pt x="223" y="1321"/>
                </a:lnTo>
                <a:lnTo>
                  <a:pt x="222" y="1269"/>
                </a:lnTo>
                <a:lnTo>
                  <a:pt x="222" y="1229"/>
                </a:lnTo>
                <a:lnTo>
                  <a:pt x="223" y="1202"/>
                </a:lnTo>
                <a:lnTo>
                  <a:pt x="223" y="1202"/>
                </a:lnTo>
                <a:lnTo>
                  <a:pt x="226" y="1175"/>
                </a:lnTo>
                <a:lnTo>
                  <a:pt x="230" y="1134"/>
                </a:lnTo>
                <a:lnTo>
                  <a:pt x="234" y="1072"/>
                </a:lnTo>
                <a:lnTo>
                  <a:pt x="234" y="1072"/>
                </a:lnTo>
                <a:lnTo>
                  <a:pt x="242" y="1024"/>
                </a:lnTo>
                <a:lnTo>
                  <a:pt x="249" y="1002"/>
                </a:lnTo>
                <a:lnTo>
                  <a:pt x="249" y="1002"/>
                </a:lnTo>
                <a:lnTo>
                  <a:pt x="252" y="1019"/>
                </a:lnTo>
                <a:lnTo>
                  <a:pt x="254" y="1031"/>
                </a:lnTo>
                <a:lnTo>
                  <a:pt x="254" y="1036"/>
                </a:lnTo>
                <a:lnTo>
                  <a:pt x="252" y="1038"/>
                </a:lnTo>
                <a:lnTo>
                  <a:pt x="252" y="1038"/>
                </a:lnTo>
                <a:lnTo>
                  <a:pt x="251" y="1042"/>
                </a:lnTo>
                <a:lnTo>
                  <a:pt x="250" y="1049"/>
                </a:lnTo>
                <a:lnTo>
                  <a:pt x="248" y="1059"/>
                </a:lnTo>
                <a:lnTo>
                  <a:pt x="246" y="1071"/>
                </a:lnTo>
                <a:lnTo>
                  <a:pt x="248" y="1086"/>
                </a:lnTo>
                <a:lnTo>
                  <a:pt x="250" y="1105"/>
                </a:lnTo>
                <a:lnTo>
                  <a:pt x="255" y="1124"/>
                </a:lnTo>
                <a:lnTo>
                  <a:pt x="265" y="1146"/>
                </a:lnTo>
                <a:lnTo>
                  <a:pt x="265" y="1146"/>
                </a:lnTo>
                <a:lnTo>
                  <a:pt x="274" y="1170"/>
                </a:lnTo>
                <a:lnTo>
                  <a:pt x="284" y="1195"/>
                </a:lnTo>
                <a:lnTo>
                  <a:pt x="300" y="1242"/>
                </a:lnTo>
                <a:lnTo>
                  <a:pt x="309" y="1277"/>
                </a:lnTo>
                <a:lnTo>
                  <a:pt x="313" y="1291"/>
                </a:lnTo>
                <a:lnTo>
                  <a:pt x="313" y="1291"/>
                </a:lnTo>
                <a:lnTo>
                  <a:pt x="309" y="1293"/>
                </a:lnTo>
                <a:lnTo>
                  <a:pt x="306" y="1299"/>
                </a:lnTo>
                <a:lnTo>
                  <a:pt x="302" y="1308"/>
                </a:lnTo>
                <a:lnTo>
                  <a:pt x="301" y="1312"/>
                </a:lnTo>
                <a:lnTo>
                  <a:pt x="301" y="1317"/>
                </a:lnTo>
                <a:lnTo>
                  <a:pt x="301" y="1317"/>
                </a:lnTo>
                <a:lnTo>
                  <a:pt x="301" y="1322"/>
                </a:lnTo>
                <a:lnTo>
                  <a:pt x="300" y="1327"/>
                </a:lnTo>
                <a:lnTo>
                  <a:pt x="296" y="1339"/>
                </a:lnTo>
                <a:lnTo>
                  <a:pt x="295" y="1344"/>
                </a:lnTo>
                <a:lnTo>
                  <a:pt x="295" y="1350"/>
                </a:lnTo>
                <a:lnTo>
                  <a:pt x="295" y="1353"/>
                </a:lnTo>
                <a:lnTo>
                  <a:pt x="297" y="1358"/>
                </a:lnTo>
                <a:lnTo>
                  <a:pt x="297" y="1358"/>
                </a:lnTo>
                <a:lnTo>
                  <a:pt x="301" y="1361"/>
                </a:lnTo>
                <a:lnTo>
                  <a:pt x="306" y="1363"/>
                </a:lnTo>
                <a:lnTo>
                  <a:pt x="317" y="1367"/>
                </a:lnTo>
                <a:lnTo>
                  <a:pt x="329" y="1368"/>
                </a:lnTo>
                <a:lnTo>
                  <a:pt x="342" y="1369"/>
                </a:lnTo>
                <a:lnTo>
                  <a:pt x="342" y="1369"/>
                </a:lnTo>
                <a:lnTo>
                  <a:pt x="350" y="1369"/>
                </a:lnTo>
                <a:lnTo>
                  <a:pt x="354" y="1367"/>
                </a:lnTo>
                <a:lnTo>
                  <a:pt x="356" y="1366"/>
                </a:lnTo>
                <a:lnTo>
                  <a:pt x="361" y="1366"/>
                </a:lnTo>
                <a:lnTo>
                  <a:pt x="379" y="1366"/>
                </a:lnTo>
                <a:lnTo>
                  <a:pt x="379" y="1366"/>
                </a:lnTo>
                <a:lnTo>
                  <a:pt x="412" y="1366"/>
                </a:lnTo>
                <a:lnTo>
                  <a:pt x="432" y="1364"/>
                </a:lnTo>
                <a:lnTo>
                  <a:pt x="452" y="1363"/>
                </a:lnTo>
                <a:lnTo>
                  <a:pt x="471" y="1359"/>
                </a:lnTo>
                <a:lnTo>
                  <a:pt x="487" y="1357"/>
                </a:lnTo>
                <a:lnTo>
                  <a:pt x="499" y="1352"/>
                </a:lnTo>
                <a:lnTo>
                  <a:pt x="503" y="1350"/>
                </a:lnTo>
                <a:lnTo>
                  <a:pt x="505" y="1346"/>
                </a:lnTo>
                <a:lnTo>
                  <a:pt x="505" y="1346"/>
                </a:lnTo>
                <a:lnTo>
                  <a:pt x="507" y="1341"/>
                </a:lnTo>
                <a:lnTo>
                  <a:pt x="509" y="1339"/>
                </a:lnTo>
                <a:lnTo>
                  <a:pt x="509" y="1337"/>
                </a:lnTo>
                <a:lnTo>
                  <a:pt x="506" y="1335"/>
                </a:lnTo>
                <a:lnTo>
                  <a:pt x="498" y="1332"/>
                </a:lnTo>
                <a:lnTo>
                  <a:pt x="490" y="1329"/>
                </a:lnTo>
                <a:lnTo>
                  <a:pt x="483" y="1324"/>
                </a:lnTo>
                <a:lnTo>
                  <a:pt x="483" y="1324"/>
                </a:lnTo>
                <a:lnTo>
                  <a:pt x="469" y="1316"/>
                </a:lnTo>
                <a:lnTo>
                  <a:pt x="459" y="1310"/>
                </a:lnTo>
                <a:lnTo>
                  <a:pt x="448" y="1304"/>
                </a:lnTo>
                <a:lnTo>
                  <a:pt x="431" y="1291"/>
                </a:lnTo>
                <a:lnTo>
                  <a:pt x="431" y="1291"/>
                </a:lnTo>
                <a:lnTo>
                  <a:pt x="412" y="1277"/>
                </a:lnTo>
                <a:lnTo>
                  <a:pt x="397" y="1269"/>
                </a:lnTo>
                <a:lnTo>
                  <a:pt x="383" y="1262"/>
                </a:lnTo>
                <a:lnTo>
                  <a:pt x="383" y="1262"/>
                </a:lnTo>
                <a:lnTo>
                  <a:pt x="381" y="1260"/>
                </a:lnTo>
                <a:lnTo>
                  <a:pt x="379" y="1260"/>
                </a:lnTo>
                <a:lnTo>
                  <a:pt x="377" y="1260"/>
                </a:lnTo>
                <a:lnTo>
                  <a:pt x="376" y="1258"/>
                </a:lnTo>
                <a:lnTo>
                  <a:pt x="376" y="1258"/>
                </a:lnTo>
                <a:lnTo>
                  <a:pt x="371" y="1236"/>
                </a:lnTo>
                <a:lnTo>
                  <a:pt x="365" y="1193"/>
                </a:lnTo>
                <a:lnTo>
                  <a:pt x="356" y="1141"/>
                </a:lnTo>
                <a:lnTo>
                  <a:pt x="349" y="1099"/>
                </a:lnTo>
                <a:lnTo>
                  <a:pt x="349" y="1099"/>
                </a:lnTo>
                <a:lnTo>
                  <a:pt x="347" y="1082"/>
                </a:lnTo>
                <a:lnTo>
                  <a:pt x="346" y="1066"/>
                </a:lnTo>
                <a:lnTo>
                  <a:pt x="344" y="1042"/>
                </a:lnTo>
                <a:lnTo>
                  <a:pt x="346" y="1024"/>
                </a:lnTo>
                <a:lnTo>
                  <a:pt x="346" y="1016"/>
                </a:lnTo>
                <a:lnTo>
                  <a:pt x="346" y="1016"/>
                </a:lnTo>
                <a:lnTo>
                  <a:pt x="346" y="1015"/>
                </a:lnTo>
                <a:lnTo>
                  <a:pt x="347" y="1015"/>
                </a:lnTo>
                <a:lnTo>
                  <a:pt x="349" y="1014"/>
                </a:lnTo>
                <a:lnTo>
                  <a:pt x="350" y="1013"/>
                </a:lnTo>
                <a:lnTo>
                  <a:pt x="352" y="1009"/>
                </a:lnTo>
                <a:lnTo>
                  <a:pt x="353" y="1004"/>
                </a:lnTo>
                <a:lnTo>
                  <a:pt x="353" y="998"/>
                </a:lnTo>
                <a:lnTo>
                  <a:pt x="353" y="998"/>
                </a:lnTo>
                <a:lnTo>
                  <a:pt x="353" y="966"/>
                </a:lnTo>
                <a:lnTo>
                  <a:pt x="353" y="950"/>
                </a:lnTo>
                <a:lnTo>
                  <a:pt x="353" y="950"/>
                </a:lnTo>
                <a:lnTo>
                  <a:pt x="348" y="928"/>
                </a:lnTo>
                <a:lnTo>
                  <a:pt x="335" y="880"/>
                </a:lnTo>
                <a:lnTo>
                  <a:pt x="320" y="826"/>
                </a:lnTo>
                <a:lnTo>
                  <a:pt x="308" y="782"/>
                </a:lnTo>
                <a:lnTo>
                  <a:pt x="308" y="782"/>
                </a:lnTo>
                <a:lnTo>
                  <a:pt x="304" y="758"/>
                </a:lnTo>
                <a:lnTo>
                  <a:pt x="303" y="741"/>
                </a:lnTo>
                <a:lnTo>
                  <a:pt x="302" y="730"/>
                </a:lnTo>
                <a:lnTo>
                  <a:pt x="301" y="719"/>
                </a:lnTo>
                <a:lnTo>
                  <a:pt x="301" y="719"/>
                </a:lnTo>
                <a:lnTo>
                  <a:pt x="290" y="665"/>
                </a:lnTo>
                <a:lnTo>
                  <a:pt x="283" y="630"/>
                </a:lnTo>
                <a:lnTo>
                  <a:pt x="279" y="604"/>
                </a:lnTo>
                <a:lnTo>
                  <a:pt x="279" y="604"/>
                </a:lnTo>
                <a:lnTo>
                  <a:pt x="268" y="522"/>
                </a:lnTo>
                <a:lnTo>
                  <a:pt x="261" y="488"/>
                </a:lnTo>
                <a:lnTo>
                  <a:pt x="346" y="404"/>
                </a:lnTo>
                <a:lnTo>
                  <a:pt x="346" y="404"/>
                </a:lnTo>
                <a:lnTo>
                  <a:pt x="346" y="403"/>
                </a:lnTo>
                <a:lnTo>
                  <a:pt x="347" y="401"/>
                </a:lnTo>
                <a:lnTo>
                  <a:pt x="350" y="399"/>
                </a:lnTo>
                <a:lnTo>
                  <a:pt x="356" y="397"/>
                </a:lnTo>
                <a:lnTo>
                  <a:pt x="356" y="397"/>
                </a:lnTo>
                <a:lnTo>
                  <a:pt x="365" y="392"/>
                </a:lnTo>
                <a:lnTo>
                  <a:pt x="371" y="387"/>
                </a:lnTo>
                <a:lnTo>
                  <a:pt x="374" y="383"/>
                </a:lnTo>
                <a:lnTo>
                  <a:pt x="376" y="381"/>
                </a:lnTo>
                <a:lnTo>
                  <a:pt x="376" y="381"/>
                </a:lnTo>
                <a:lnTo>
                  <a:pt x="376" y="380"/>
                </a:lnTo>
                <a:lnTo>
                  <a:pt x="377" y="377"/>
                </a:lnTo>
                <a:lnTo>
                  <a:pt x="379" y="374"/>
                </a:lnTo>
                <a:lnTo>
                  <a:pt x="379" y="374"/>
                </a:lnTo>
                <a:lnTo>
                  <a:pt x="382" y="374"/>
                </a:lnTo>
                <a:lnTo>
                  <a:pt x="387" y="371"/>
                </a:lnTo>
                <a:lnTo>
                  <a:pt x="395" y="366"/>
                </a:lnTo>
                <a:lnTo>
                  <a:pt x="405" y="359"/>
                </a:lnTo>
                <a:lnTo>
                  <a:pt x="405" y="359"/>
                </a:lnTo>
                <a:lnTo>
                  <a:pt x="418" y="348"/>
                </a:lnTo>
                <a:lnTo>
                  <a:pt x="422" y="344"/>
                </a:lnTo>
                <a:lnTo>
                  <a:pt x="424" y="336"/>
                </a:lnTo>
                <a:lnTo>
                  <a:pt x="424" y="336"/>
                </a:lnTo>
                <a:lnTo>
                  <a:pt x="425" y="327"/>
                </a:lnTo>
                <a:lnTo>
                  <a:pt x="426" y="316"/>
                </a:lnTo>
                <a:lnTo>
                  <a:pt x="426" y="307"/>
                </a:lnTo>
                <a:lnTo>
                  <a:pt x="428" y="300"/>
                </a:lnTo>
                <a:lnTo>
                  <a:pt x="428" y="300"/>
                </a:lnTo>
                <a:lnTo>
                  <a:pt x="429" y="295"/>
                </a:lnTo>
                <a:lnTo>
                  <a:pt x="431" y="293"/>
                </a:lnTo>
                <a:lnTo>
                  <a:pt x="432" y="290"/>
                </a:lnTo>
                <a:lnTo>
                  <a:pt x="431" y="288"/>
                </a:lnTo>
                <a:lnTo>
                  <a:pt x="431" y="288"/>
                </a:lnTo>
                <a:lnTo>
                  <a:pt x="430" y="287"/>
                </a:lnTo>
                <a:lnTo>
                  <a:pt x="431" y="286"/>
                </a:lnTo>
                <a:lnTo>
                  <a:pt x="434" y="282"/>
                </a:lnTo>
                <a:lnTo>
                  <a:pt x="439" y="277"/>
                </a:lnTo>
                <a:lnTo>
                  <a:pt x="446" y="266"/>
                </a:lnTo>
                <a:lnTo>
                  <a:pt x="420" y="266"/>
                </a:lnTo>
                <a:lnTo>
                  <a:pt x="394" y="270"/>
                </a:lnTo>
                <a:lnTo>
                  <a:pt x="365" y="292"/>
                </a:lnTo>
                <a:lnTo>
                  <a:pt x="365" y="292"/>
                </a:lnTo>
                <a:lnTo>
                  <a:pt x="364" y="290"/>
                </a:lnTo>
                <a:lnTo>
                  <a:pt x="361" y="288"/>
                </a:lnTo>
                <a:lnTo>
                  <a:pt x="356" y="284"/>
                </a:lnTo>
                <a:lnTo>
                  <a:pt x="356" y="284"/>
                </a:lnTo>
                <a:lnTo>
                  <a:pt x="352" y="282"/>
                </a:lnTo>
                <a:lnTo>
                  <a:pt x="347" y="281"/>
                </a:lnTo>
                <a:lnTo>
                  <a:pt x="343" y="282"/>
                </a:lnTo>
                <a:lnTo>
                  <a:pt x="338" y="284"/>
                </a:lnTo>
                <a:lnTo>
                  <a:pt x="338" y="284"/>
                </a:lnTo>
                <a:lnTo>
                  <a:pt x="324" y="295"/>
                </a:lnTo>
                <a:lnTo>
                  <a:pt x="313" y="304"/>
                </a:lnTo>
                <a:lnTo>
                  <a:pt x="313" y="304"/>
                </a:lnTo>
                <a:lnTo>
                  <a:pt x="307" y="310"/>
                </a:lnTo>
                <a:lnTo>
                  <a:pt x="297" y="322"/>
                </a:lnTo>
                <a:lnTo>
                  <a:pt x="297" y="322"/>
                </a:lnTo>
                <a:lnTo>
                  <a:pt x="294" y="328"/>
                </a:lnTo>
                <a:lnTo>
                  <a:pt x="292" y="331"/>
                </a:lnTo>
                <a:lnTo>
                  <a:pt x="291" y="336"/>
                </a:lnTo>
                <a:lnTo>
                  <a:pt x="286" y="345"/>
                </a:lnTo>
                <a:lnTo>
                  <a:pt x="286" y="345"/>
                </a:lnTo>
                <a:lnTo>
                  <a:pt x="281" y="351"/>
                </a:lnTo>
                <a:lnTo>
                  <a:pt x="274" y="358"/>
                </a:lnTo>
                <a:lnTo>
                  <a:pt x="259" y="374"/>
                </a:lnTo>
                <a:lnTo>
                  <a:pt x="238" y="392"/>
                </a:lnTo>
                <a:lnTo>
                  <a:pt x="238" y="392"/>
                </a:lnTo>
                <a:lnTo>
                  <a:pt x="239" y="362"/>
                </a:lnTo>
                <a:lnTo>
                  <a:pt x="239" y="339"/>
                </a:lnTo>
                <a:lnTo>
                  <a:pt x="239" y="330"/>
                </a:lnTo>
                <a:lnTo>
                  <a:pt x="238" y="325"/>
                </a:lnTo>
                <a:lnTo>
                  <a:pt x="238" y="325"/>
                </a:lnTo>
                <a:lnTo>
                  <a:pt x="233" y="321"/>
                </a:lnTo>
                <a:lnTo>
                  <a:pt x="226" y="315"/>
                </a:lnTo>
                <a:lnTo>
                  <a:pt x="208" y="304"/>
                </a:lnTo>
                <a:lnTo>
                  <a:pt x="208" y="304"/>
                </a:lnTo>
                <a:lnTo>
                  <a:pt x="202" y="298"/>
                </a:lnTo>
                <a:lnTo>
                  <a:pt x="196" y="290"/>
                </a:lnTo>
                <a:lnTo>
                  <a:pt x="186" y="281"/>
                </a:lnTo>
                <a:lnTo>
                  <a:pt x="186" y="281"/>
                </a:lnTo>
                <a:lnTo>
                  <a:pt x="174" y="261"/>
                </a:lnTo>
                <a:lnTo>
                  <a:pt x="164" y="244"/>
                </a:lnTo>
                <a:lnTo>
                  <a:pt x="172" y="229"/>
                </a:lnTo>
                <a:lnTo>
                  <a:pt x="172" y="229"/>
                </a:lnTo>
                <a:lnTo>
                  <a:pt x="174" y="231"/>
                </a:lnTo>
                <a:lnTo>
                  <a:pt x="181" y="234"/>
                </a:lnTo>
                <a:lnTo>
                  <a:pt x="186" y="235"/>
                </a:lnTo>
                <a:lnTo>
                  <a:pt x="191" y="235"/>
                </a:lnTo>
                <a:lnTo>
                  <a:pt x="196" y="235"/>
                </a:lnTo>
                <a:lnTo>
                  <a:pt x="201" y="232"/>
                </a:lnTo>
                <a:lnTo>
                  <a:pt x="201" y="232"/>
                </a:lnTo>
                <a:lnTo>
                  <a:pt x="215" y="224"/>
                </a:lnTo>
                <a:lnTo>
                  <a:pt x="220" y="221"/>
                </a:lnTo>
                <a:lnTo>
                  <a:pt x="238" y="218"/>
                </a:lnTo>
                <a:lnTo>
                  <a:pt x="249" y="200"/>
                </a:lnTo>
                <a:lnTo>
                  <a:pt x="249" y="200"/>
                </a:lnTo>
                <a:lnTo>
                  <a:pt x="256" y="201"/>
                </a:lnTo>
                <a:lnTo>
                  <a:pt x="261" y="202"/>
                </a:lnTo>
                <a:lnTo>
                  <a:pt x="263" y="201"/>
                </a:lnTo>
                <a:lnTo>
                  <a:pt x="265" y="200"/>
                </a:lnTo>
                <a:lnTo>
                  <a:pt x="265" y="200"/>
                </a:lnTo>
                <a:lnTo>
                  <a:pt x="267" y="188"/>
                </a:lnTo>
                <a:lnTo>
                  <a:pt x="268" y="173"/>
                </a:lnTo>
                <a:lnTo>
                  <a:pt x="268" y="173"/>
                </a:lnTo>
                <a:lnTo>
                  <a:pt x="268" y="168"/>
                </a:lnTo>
                <a:lnTo>
                  <a:pt x="272" y="164"/>
                </a:lnTo>
                <a:lnTo>
                  <a:pt x="279" y="149"/>
                </a:lnTo>
                <a:lnTo>
                  <a:pt x="290" y="132"/>
                </a:lnTo>
                <a:lnTo>
                  <a:pt x="290" y="132"/>
                </a:lnTo>
                <a:lnTo>
                  <a:pt x="320" y="136"/>
                </a:lnTo>
                <a:lnTo>
                  <a:pt x="341" y="137"/>
                </a:lnTo>
                <a:lnTo>
                  <a:pt x="346" y="137"/>
                </a:lnTo>
                <a:lnTo>
                  <a:pt x="347" y="137"/>
                </a:lnTo>
                <a:lnTo>
                  <a:pt x="346" y="136"/>
                </a:lnTo>
                <a:lnTo>
                  <a:pt x="346" y="136"/>
                </a:lnTo>
                <a:lnTo>
                  <a:pt x="336" y="128"/>
                </a:lnTo>
                <a:lnTo>
                  <a:pt x="323" y="118"/>
                </a:lnTo>
                <a:lnTo>
                  <a:pt x="304" y="103"/>
                </a:lnTo>
                <a:lnTo>
                  <a:pt x="304" y="103"/>
                </a:lnTo>
                <a:lnTo>
                  <a:pt x="304" y="70"/>
                </a:lnTo>
                <a:lnTo>
                  <a:pt x="303" y="48"/>
                </a:lnTo>
                <a:lnTo>
                  <a:pt x="302" y="38"/>
                </a:lnTo>
                <a:lnTo>
                  <a:pt x="301" y="32"/>
                </a:lnTo>
                <a:lnTo>
                  <a:pt x="301" y="32"/>
                </a:lnTo>
                <a:lnTo>
                  <a:pt x="298" y="28"/>
                </a:lnTo>
                <a:lnTo>
                  <a:pt x="295" y="25"/>
                </a:lnTo>
                <a:lnTo>
                  <a:pt x="284" y="17"/>
                </a:lnTo>
                <a:lnTo>
                  <a:pt x="271" y="10"/>
                </a:lnTo>
                <a:lnTo>
                  <a:pt x="263" y="8"/>
                </a:lnTo>
                <a:lnTo>
                  <a:pt x="256" y="6"/>
                </a:lnTo>
                <a:lnTo>
                  <a:pt x="256" y="6"/>
                </a:lnTo>
                <a:lnTo>
                  <a:pt x="234" y="3"/>
                </a:lnTo>
                <a:lnTo>
                  <a:pt x="213" y="3"/>
                </a:lnTo>
                <a:lnTo>
                  <a:pt x="213" y="3"/>
                </a:lnTo>
                <a:lnTo>
                  <a:pt x="199" y="2"/>
                </a:lnTo>
                <a:lnTo>
                  <a:pt x="186" y="0"/>
                </a:lnTo>
                <a:lnTo>
                  <a:pt x="175" y="0"/>
                </a:lnTo>
                <a:lnTo>
                  <a:pt x="170" y="2"/>
                </a:lnTo>
                <a:lnTo>
                  <a:pt x="168" y="3"/>
                </a:lnTo>
                <a:lnTo>
                  <a:pt x="168" y="3"/>
                </a:lnTo>
                <a:lnTo>
                  <a:pt x="161" y="9"/>
                </a:lnTo>
                <a:lnTo>
                  <a:pt x="155" y="19"/>
                </a:lnTo>
                <a:lnTo>
                  <a:pt x="145" y="32"/>
                </a:lnTo>
                <a:lnTo>
                  <a:pt x="138" y="44"/>
                </a:lnTo>
                <a:lnTo>
                  <a:pt x="138" y="51"/>
                </a:lnTo>
                <a:lnTo>
                  <a:pt x="138" y="51"/>
                </a:lnTo>
                <a:lnTo>
                  <a:pt x="135" y="56"/>
                </a:lnTo>
                <a:lnTo>
                  <a:pt x="132" y="62"/>
                </a:lnTo>
                <a:lnTo>
                  <a:pt x="127" y="69"/>
                </a:lnTo>
                <a:lnTo>
                  <a:pt x="127" y="69"/>
                </a:lnTo>
                <a:lnTo>
                  <a:pt x="117" y="79"/>
                </a:lnTo>
                <a:lnTo>
                  <a:pt x="115" y="83"/>
                </a:lnTo>
                <a:lnTo>
                  <a:pt x="112" y="87"/>
                </a:lnTo>
                <a:lnTo>
                  <a:pt x="112" y="87"/>
                </a:lnTo>
                <a:lnTo>
                  <a:pt x="110" y="93"/>
                </a:lnTo>
                <a:lnTo>
                  <a:pt x="110" y="99"/>
                </a:lnTo>
                <a:lnTo>
                  <a:pt x="110" y="103"/>
                </a:lnTo>
                <a:lnTo>
                  <a:pt x="110" y="106"/>
                </a:lnTo>
                <a:lnTo>
                  <a:pt x="109" y="107"/>
                </a:lnTo>
                <a:lnTo>
                  <a:pt x="109" y="107"/>
                </a:lnTo>
                <a:lnTo>
                  <a:pt x="104" y="110"/>
                </a:lnTo>
                <a:lnTo>
                  <a:pt x="100" y="114"/>
                </a:lnTo>
                <a:lnTo>
                  <a:pt x="100" y="114"/>
                </a:lnTo>
                <a:lnTo>
                  <a:pt x="100" y="115"/>
                </a:lnTo>
                <a:lnTo>
                  <a:pt x="100" y="118"/>
                </a:lnTo>
                <a:lnTo>
                  <a:pt x="101" y="121"/>
                </a:lnTo>
                <a:lnTo>
                  <a:pt x="104" y="125"/>
                </a:lnTo>
                <a:lnTo>
                  <a:pt x="109" y="132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" name="Freeform 7">
            <a:extLst>
              <a:ext uri="{FF2B5EF4-FFF2-40B4-BE49-F238E27FC236}">
                <a16:creationId xmlns:a16="http://schemas.microsoft.com/office/drawing/2014/main" id="{7F934FC6-D185-43B9-8EC5-63C7BBCAF49F}"/>
              </a:ext>
            </a:extLst>
          </p:cNvPr>
          <p:cNvSpPr>
            <a:spLocks/>
          </p:cNvSpPr>
          <p:nvPr/>
        </p:nvSpPr>
        <p:spPr bwMode="auto">
          <a:xfrm>
            <a:off x="8486983" y="2753925"/>
            <a:ext cx="452409" cy="1633836"/>
          </a:xfrm>
          <a:custGeom>
            <a:avLst/>
            <a:gdLst>
              <a:gd name="T0" fmla="*/ 114 w 368"/>
              <a:gd name="T1" fmla="*/ 244 h 1329"/>
              <a:gd name="T2" fmla="*/ 77 w 368"/>
              <a:gd name="T3" fmla="*/ 212 h 1329"/>
              <a:gd name="T4" fmla="*/ 37 w 368"/>
              <a:gd name="T5" fmla="*/ 223 h 1329"/>
              <a:gd name="T6" fmla="*/ 33 w 368"/>
              <a:gd name="T7" fmla="*/ 229 h 1329"/>
              <a:gd name="T8" fmla="*/ 66 w 368"/>
              <a:gd name="T9" fmla="*/ 266 h 1329"/>
              <a:gd name="T10" fmla="*/ 93 w 368"/>
              <a:gd name="T11" fmla="*/ 291 h 1329"/>
              <a:gd name="T12" fmla="*/ 141 w 368"/>
              <a:gd name="T13" fmla="*/ 342 h 1329"/>
              <a:gd name="T14" fmla="*/ 109 w 368"/>
              <a:gd name="T15" fmla="*/ 386 h 1329"/>
              <a:gd name="T16" fmla="*/ 97 w 368"/>
              <a:gd name="T17" fmla="*/ 372 h 1329"/>
              <a:gd name="T18" fmla="*/ 77 w 368"/>
              <a:gd name="T19" fmla="*/ 351 h 1329"/>
              <a:gd name="T20" fmla="*/ 38 w 368"/>
              <a:gd name="T21" fmla="*/ 342 h 1329"/>
              <a:gd name="T22" fmla="*/ 17 w 368"/>
              <a:gd name="T23" fmla="*/ 358 h 1329"/>
              <a:gd name="T24" fmla="*/ 17 w 368"/>
              <a:gd name="T25" fmla="*/ 366 h 1329"/>
              <a:gd name="T26" fmla="*/ 10 w 368"/>
              <a:gd name="T27" fmla="*/ 390 h 1329"/>
              <a:gd name="T28" fmla="*/ 26 w 368"/>
              <a:gd name="T29" fmla="*/ 384 h 1329"/>
              <a:gd name="T30" fmla="*/ 77 w 368"/>
              <a:gd name="T31" fmla="*/ 396 h 1329"/>
              <a:gd name="T32" fmla="*/ 136 w 368"/>
              <a:gd name="T33" fmla="*/ 473 h 1329"/>
              <a:gd name="T34" fmla="*/ 87 w 368"/>
              <a:gd name="T35" fmla="*/ 667 h 1329"/>
              <a:gd name="T36" fmla="*/ 55 w 368"/>
              <a:gd name="T37" fmla="*/ 711 h 1329"/>
              <a:gd name="T38" fmla="*/ 79 w 368"/>
              <a:gd name="T39" fmla="*/ 814 h 1329"/>
              <a:gd name="T40" fmla="*/ 38 w 368"/>
              <a:gd name="T41" fmla="*/ 922 h 1329"/>
              <a:gd name="T42" fmla="*/ 60 w 368"/>
              <a:gd name="T43" fmla="*/ 976 h 1329"/>
              <a:gd name="T44" fmla="*/ 107 w 368"/>
              <a:gd name="T45" fmla="*/ 1155 h 1329"/>
              <a:gd name="T46" fmla="*/ 112 w 368"/>
              <a:gd name="T47" fmla="*/ 1202 h 1329"/>
              <a:gd name="T48" fmla="*/ 102 w 368"/>
              <a:gd name="T49" fmla="*/ 1229 h 1329"/>
              <a:gd name="T50" fmla="*/ 33 w 368"/>
              <a:gd name="T51" fmla="*/ 1259 h 1329"/>
              <a:gd name="T52" fmla="*/ 0 w 368"/>
              <a:gd name="T53" fmla="*/ 1278 h 1329"/>
              <a:gd name="T54" fmla="*/ 2 w 368"/>
              <a:gd name="T55" fmla="*/ 1293 h 1329"/>
              <a:gd name="T56" fmla="*/ 60 w 368"/>
              <a:gd name="T57" fmla="*/ 1301 h 1329"/>
              <a:gd name="T58" fmla="*/ 62 w 368"/>
              <a:gd name="T59" fmla="*/ 1322 h 1329"/>
              <a:gd name="T60" fmla="*/ 141 w 368"/>
              <a:gd name="T61" fmla="*/ 1329 h 1329"/>
              <a:gd name="T62" fmla="*/ 254 w 368"/>
              <a:gd name="T63" fmla="*/ 1318 h 1329"/>
              <a:gd name="T64" fmla="*/ 254 w 368"/>
              <a:gd name="T65" fmla="*/ 1281 h 1329"/>
              <a:gd name="T66" fmla="*/ 238 w 368"/>
              <a:gd name="T67" fmla="*/ 1199 h 1329"/>
              <a:gd name="T68" fmla="*/ 219 w 368"/>
              <a:gd name="T69" fmla="*/ 1011 h 1329"/>
              <a:gd name="T70" fmla="*/ 267 w 368"/>
              <a:gd name="T71" fmla="*/ 753 h 1329"/>
              <a:gd name="T72" fmla="*/ 292 w 368"/>
              <a:gd name="T73" fmla="*/ 689 h 1329"/>
              <a:gd name="T74" fmla="*/ 311 w 368"/>
              <a:gd name="T75" fmla="*/ 552 h 1329"/>
              <a:gd name="T76" fmla="*/ 335 w 368"/>
              <a:gd name="T77" fmla="*/ 581 h 1329"/>
              <a:gd name="T78" fmla="*/ 328 w 368"/>
              <a:gd name="T79" fmla="*/ 544 h 1329"/>
              <a:gd name="T80" fmla="*/ 334 w 368"/>
              <a:gd name="T81" fmla="*/ 533 h 1329"/>
              <a:gd name="T82" fmla="*/ 362 w 368"/>
              <a:gd name="T83" fmla="*/ 547 h 1329"/>
              <a:gd name="T84" fmla="*/ 342 w 368"/>
              <a:gd name="T85" fmla="*/ 502 h 1329"/>
              <a:gd name="T86" fmla="*/ 335 w 368"/>
              <a:gd name="T87" fmla="*/ 452 h 1329"/>
              <a:gd name="T88" fmla="*/ 350 w 368"/>
              <a:gd name="T89" fmla="*/ 390 h 1329"/>
              <a:gd name="T90" fmla="*/ 363 w 368"/>
              <a:gd name="T91" fmla="*/ 299 h 1329"/>
              <a:gd name="T92" fmla="*/ 330 w 368"/>
              <a:gd name="T93" fmla="*/ 223 h 1329"/>
              <a:gd name="T94" fmla="*/ 311 w 368"/>
              <a:gd name="T95" fmla="*/ 200 h 1329"/>
              <a:gd name="T96" fmla="*/ 298 w 368"/>
              <a:gd name="T97" fmla="*/ 109 h 1329"/>
              <a:gd name="T98" fmla="*/ 292 w 368"/>
              <a:gd name="T99" fmla="*/ 21 h 1329"/>
              <a:gd name="T100" fmla="*/ 265 w 368"/>
              <a:gd name="T101" fmla="*/ 0 h 1329"/>
              <a:gd name="T102" fmla="*/ 229 w 368"/>
              <a:gd name="T103" fmla="*/ 6 h 1329"/>
              <a:gd name="T104" fmla="*/ 190 w 368"/>
              <a:gd name="T105" fmla="*/ 21 h 1329"/>
              <a:gd name="T106" fmla="*/ 173 w 368"/>
              <a:gd name="T107" fmla="*/ 55 h 1329"/>
              <a:gd name="T108" fmla="*/ 170 w 368"/>
              <a:gd name="T109" fmla="*/ 91 h 1329"/>
              <a:gd name="T110" fmla="*/ 173 w 368"/>
              <a:gd name="T111" fmla="*/ 139 h 1329"/>
              <a:gd name="T112" fmla="*/ 184 w 368"/>
              <a:gd name="T113" fmla="*/ 157 h 1329"/>
              <a:gd name="T114" fmla="*/ 190 w 368"/>
              <a:gd name="T115" fmla="*/ 207 h 1329"/>
              <a:gd name="T116" fmla="*/ 179 w 368"/>
              <a:gd name="T117" fmla="*/ 233 h 1329"/>
              <a:gd name="T118" fmla="*/ 174 w 368"/>
              <a:gd name="T119" fmla="*/ 260 h 13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368" h="1329">
                <a:moveTo>
                  <a:pt x="151" y="303"/>
                </a:moveTo>
                <a:lnTo>
                  <a:pt x="130" y="272"/>
                </a:lnTo>
                <a:lnTo>
                  <a:pt x="130" y="272"/>
                </a:lnTo>
                <a:lnTo>
                  <a:pt x="127" y="267"/>
                </a:lnTo>
                <a:lnTo>
                  <a:pt x="114" y="244"/>
                </a:lnTo>
                <a:lnTo>
                  <a:pt x="114" y="244"/>
                </a:lnTo>
                <a:lnTo>
                  <a:pt x="108" y="236"/>
                </a:lnTo>
                <a:lnTo>
                  <a:pt x="102" y="230"/>
                </a:lnTo>
                <a:lnTo>
                  <a:pt x="96" y="224"/>
                </a:lnTo>
                <a:lnTo>
                  <a:pt x="90" y="219"/>
                </a:lnTo>
                <a:lnTo>
                  <a:pt x="80" y="214"/>
                </a:lnTo>
                <a:lnTo>
                  <a:pt x="77" y="212"/>
                </a:lnTo>
                <a:lnTo>
                  <a:pt x="71" y="207"/>
                </a:lnTo>
                <a:lnTo>
                  <a:pt x="60" y="157"/>
                </a:lnTo>
                <a:lnTo>
                  <a:pt x="17" y="157"/>
                </a:lnTo>
                <a:lnTo>
                  <a:pt x="38" y="223"/>
                </a:lnTo>
                <a:lnTo>
                  <a:pt x="38" y="223"/>
                </a:lnTo>
                <a:lnTo>
                  <a:pt x="37" y="223"/>
                </a:lnTo>
                <a:lnTo>
                  <a:pt x="35" y="223"/>
                </a:lnTo>
                <a:lnTo>
                  <a:pt x="34" y="223"/>
                </a:lnTo>
                <a:lnTo>
                  <a:pt x="33" y="224"/>
                </a:lnTo>
                <a:lnTo>
                  <a:pt x="33" y="225"/>
                </a:lnTo>
                <a:lnTo>
                  <a:pt x="33" y="229"/>
                </a:lnTo>
                <a:lnTo>
                  <a:pt x="33" y="229"/>
                </a:lnTo>
                <a:lnTo>
                  <a:pt x="34" y="231"/>
                </a:lnTo>
                <a:lnTo>
                  <a:pt x="38" y="235"/>
                </a:lnTo>
                <a:lnTo>
                  <a:pt x="46" y="243"/>
                </a:lnTo>
                <a:lnTo>
                  <a:pt x="56" y="254"/>
                </a:lnTo>
                <a:lnTo>
                  <a:pt x="61" y="259"/>
                </a:lnTo>
                <a:lnTo>
                  <a:pt x="66" y="266"/>
                </a:lnTo>
                <a:lnTo>
                  <a:pt x="66" y="266"/>
                </a:lnTo>
                <a:lnTo>
                  <a:pt x="69" y="273"/>
                </a:lnTo>
                <a:lnTo>
                  <a:pt x="74" y="278"/>
                </a:lnTo>
                <a:lnTo>
                  <a:pt x="80" y="283"/>
                </a:lnTo>
                <a:lnTo>
                  <a:pt x="85" y="287"/>
                </a:lnTo>
                <a:lnTo>
                  <a:pt x="93" y="291"/>
                </a:lnTo>
                <a:lnTo>
                  <a:pt x="98" y="293"/>
                </a:lnTo>
                <a:lnTo>
                  <a:pt x="98" y="293"/>
                </a:lnTo>
                <a:lnTo>
                  <a:pt x="106" y="301"/>
                </a:lnTo>
                <a:lnTo>
                  <a:pt x="120" y="317"/>
                </a:lnTo>
                <a:lnTo>
                  <a:pt x="141" y="342"/>
                </a:lnTo>
                <a:lnTo>
                  <a:pt x="141" y="342"/>
                </a:lnTo>
                <a:lnTo>
                  <a:pt x="144" y="353"/>
                </a:lnTo>
                <a:lnTo>
                  <a:pt x="147" y="364"/>
                </a:lnTo>
                <a:lnTo>
                  <a:pt x="147" y="369"/>
                </a:lnTo>
                <a:lnTo>
                  <a:pt x="147" y="375"/>
                </a:lnTo>
                <a:lnTo>
                  <a:pt x="141" y="412"/>
                </a:lnTo>
                <a:lnTo>
                  <a:pt x="109" y="386"/>
                </a:lnTo>
                <a:lnTo>
                  <a:pt x="109" y="386"/>
                </a:lnTo>
                <a:lnTo>
                  <a:pt x="103" y="381"/>
                </a:lnTo>
                <a:lnTo>
                  <a:pt x="99" y="377"/>
                </a:lnTo>
                <a:lnTo>
                  <a:pt x="98" y="375"/>
                </a:lnTo>
                <a:lnTo>
                  <a:pt x="98" y="375"/>
                </a:lnTo>
                <a:lnTo>
                  <a:pt x="97" y="372"/>
                </a:lnTo>
                <a:lnTo>
                  <a:pt x="97" y="370"/>
                </a:lnTo>
                <a:lnTo>
                  <a:pt x="93" y="365"/>
                </a:lnTo>
                <a:lnTo>
                  <a:pt x="87" y="358"/>
                </a:lnTo>
                <a:lnTo>
                  <a:pt x="87" y="358"/>
                </a:lnTo>
                <a:lnTo>
                  <a:pt x="83" y="354"/>
                </a:lnTo>
                <a:lnTo>
                  <a:pt x="77" y="351"/>
                </a:lnTo>
                <a:lnTo>
                  <a:pt x="67" y="346"/>
                </a:lnTo>
                <a:lnTo>
                  <a:pt x="55" y="342"/>
                </a:lnTo>
                <a:lnTo>
                  <a:pt x="55" y="342"/>
                </a:lnTo>
                <a:lnTo>
                  <a:pt x="49" y="341"/>
                </a:lnTo>
                <a:lnTo>
                  <a:pt x="44" y="341"/>
                </a:lnTo>
                <a:lnTo>
                  <a:pt x="38" y="342"/>
                </a:lnTo>
                <a:lnTo>
                  <a:pt x="38" y="342"/>
                </a:lnTo>
                <a:lnTo>
                  <a:pt x="32" y="345"/>
                </a:lnTo>
                <a:lnTo>
                  <a:pt x="25" y="351"/>
                </a:lnTo>
                <a:lnTo>
                  <a:pt x="17" y="355"/>
                </a:lnTo>
                <a:lnTo>
                  <a:pt x="16" y="358"/>
                </a:lnTo>
                <a:lnTo>
                  <a:pt x="17" y="358"/>
                </a:lnTo>
                <a:lnTo>
                  <a:pt x="17" y="358"/>
                </a:lnTo>
                <a:lnTo>
                  <a:pt x="19" y="360"/>
                </a:lnTo>
                <a:lnTo>
                  <a:pt x="21" y="361"/>
                </a:lnTo>
                <a:lnTo>
                  <a:pt x="22" y="364"/>
                </a:lnTo>
                <a:lnTo>
                  <a:pt x="22" y="364"/>
                </a:lnTo>
                <a:lnTo>
                  <a:pt x="17" y="366"/>
                </a:lnTo>
                <a:lnTo>
                  <a:pt x="14" y="370"/>
                </a:lnTo>
                <a:lnTo>
                  <a:pt x="11" y="375"/>
                </a:lnTo>
                <a:lnTo>
                  <a:pt x="11" y="375"/>
                </a:lnTo>
                <a:lnTo>
                  <a:pt x="10" y="386"/>
                </a:lnTo>
                <a:lnTo>
                  <a:pt x="10" y="390"/>
                </a:lnTo>
                <a:lnTo>
                  <a:pt x="10" y="390"/>
                </a:lnTo>
                <a:lnTo>
                  <a:pt x="11" y="390"/>
                </a:lnTo>
                <a:lnTo>
                  <a:pt x="11" y="390"/>
                </a:lnTo>
                <a:lnTo>
                  <a:pt x="17" y="387"/>
                </a:lnTo>
                <a:lnTo>
                  <a:pt x="22" y="386"/>
                </a:lnTo>
                <a:lnTo>
                  <a:pt x="22" y="386"/>
                </a:lnTo>
                <a:lnTo>
                  <a:pt x="26" y="384"/>
                </a:lnTo>
                <a:lnTo>
                  <a:pt x="34" y="383"/>
                </a:lnTo>
                <a:lnTo>
                  <a:pt x="45" y="383"/>
                </a:lnTo>
                <a:lnTo>
                  <a:pt x="50" y="383"/>
                </a:lnTo>
                <a:lnTo>
                  <a:pt x="55" y="386"/>
                </a:lnTo>
                <a:lnTo>
                  <a:pt x="55" y="386"/>
                </a:lnTo>
                <a:lnTo>
                  <a:pt x="77" y="396"/>
                </a:lnTo>
                <a:lnTo>
                  <a:pt x="77" y="396"/>
                </a:lnTo>
                <a:lnTo>
                  <a:pt x="96" y="422"/>
                </a:lnTo>
                <a:lnTo>
                  <a:pt x="119" y="451"/>
                </a:lnTo>
                <a:lnTo>
                  <a:pt x="119" y="451"/>
                </a:lnTo>
                <a:lnTo>
                  <a:pt x="130" y="463"/>
                </a:lnTo>
                <a:lnTo>
                  <a:pt x="136" y="473"/>
                </a:lnTo>
                <a:lnTo>
                  <a:pt x="136" y="473"/>
                </a:lnTo>
                <a:lnTo>
                  <a:pt x="115" y="563"/>
                </a:lnTo>
                <a:lnTo>
                  <a:pt x="98" y="630"/>
                </a:lnTo>
                <a:lnTo>
                  <a:pt x="92" y="654"/>
                </a:lnTo>
                <a:lnTo>
                  <a:pt x="87" y="667"/>
                </a:lnTo>
                <a:lnTo>
                  <a:pt x="87" y="667"/>
                </a:lnTo>
                <a:lnTo>
                  <a:pt x="78" y="680"/>
                </a:lnTo>
                <a:lnTo>
                  <a:pt x="66" y="694"/>
                </a:lnTo>
                <a:lnTo>
                  <a:pt x="57" y="705"/>
                </a:lnTo>
                <a:lnTo>
                  <a:pt x="55" y="708"/>
                </a:lnTo>
                <a:lnTo>
                  <a:pt x="55" y="711"/>
                </a:lnTo>
                <a:lnTo>
                  <a:pt x="55" y="711"/>
                </a:lnTo>
                <a:lnTo>
                  <a:pt x="60" y="714"/>
                </a:lnTo>
                <a:lnTo>
                  <a:pt x="67" y="718"/>
                </a:lnTo>
                <a:lnTo>
                  <a:pt x="77" y="721"/>
                </a:lnTo>
                <a:lnTo>
                  <a:pt x="87" y="798"/>
                </a:lnTo>
                <a:lnTo>
                  <a:pt x="87" y="798"/>
                </a:lnTo>
                <a:lnTo>
                  <a:pt x="79" y="814"/>
                </a:lnTo>
                <a:lnTo>
                  <a:pt x="62" y="852"/>
                </a:lnTo>
                <a:lnTo>
                  <a:pt x="54" y="874"/>
                </a:lnTo>
                <a:lnTo>
                  <a:pt x="45" y="894"/>
                </a:lnTo>
                <a:lnTo>
                  <a:pt x="40" y="911"/>
                </a:lnTo>
                <a:lnTo>
                  <a:pt x="39" y="917"/>
                </a:lnTo>
                <a:lnTo>
                  <a:pt x="38" y="922"/>
                </a:lnTo>
                <a:lnTo>
                  <a:pt x="38" y="922"/>
                </a:lnTo>
                <a:lnTo>
                  <a:pt x="39" y="930"/>
                </a:lnTo>
                <a:lnTo>
                  <a:pt x="42" y="938"/>
                </a:lnTo>
                <a:lnTo>
                  <a:pt x="49" y="953"/>
                </a:lnTo>
                <a:lnTo>
                  <a:pt x="56" y="967"/>
                </a:lnTo>
                <a:lnTo>
                  <a:pt x="60" y="976"/>
                </a:lnTo>
                <a:lnTo>
                  <a:pt x="60" y="976"/>
                </a:lnTo>
                <a:lnTo>
                  <a:pt x="69" y="1007"/>
                </a:lnTo>
                <a:lnTo>
                  <a:pt x="85" y="1066"/>
                </a:lnTo>
                <a:lnTo>
                  <a:pt x="95" y="1098"/>
                </a:lnTo>
                <a:lnTo>
                  <a:pt x="102" y="1130"/>
                </a:lnTo>
                <a:lnTo>
                  <a:pt x="107" y="1155"/>
                </a:lnTo>
                <a:lnTo>
                  <a:pt x="108" y="1165"/>
                </a:lnTo>
                <a:lnTo>
                  <a:pt x="109" y="1172"/>
                </a:lnTo>
                <a:lnTo>
                  <a:pt x="109" y="1172"/>
                </a:lnTo>
                <a:lnTo>
                  <a:pt x="109" y="1182"/>
                </a:lnTo>
                <a:lnTo>
                  <a:pt x="109" y="1190"/>
                </a:lnTo>
                <a:lnTo>
                  <a:pt x="112" y="1202"/>
                </a:lnTo>
                <a:lnTo>
                  <a:pt x="113" y="1207"/>
                </a:lnTo>
                <a:lnTo>
                  <a:pt x="112" y="1211"/>
                </a:lnTo>
                <a:lnTo>
                  <a:pt x="112" y="1216"/>
                </a:lnTo>
                <a:lnTo>
                  <a:pt x="109" y="1220"/>
                </a:lnTo>
                <a:lnTo>
                  <a:pt x="109" y="1220"/>
                </a:lnTo>
                <a:lnTo>
                  <a:pt x="102" y="1229"/>
                </a:lnTo>
                <a:lnTo>
                  <a:pt x="95" y="1235"/>
                </a:lnTo>
                <a:lnTo>
                  <a:pt x="81" y="1242"/>
                </a:lnTo>
                <a:lnTo>
                  <a:pt x="81" y="1242"/>
                </a:lnTo>
                <a:lnTo>
                  <a:pt x="69" y="1247"/>
                </a:lnTo>
                <a:lnTo>
                  <a:pt x="51" y="1254"/>
                </a:lnTo>
                <a:lnTo>
                  <a:pt x="33" y="1259"/>
                </a:lnTo>
                <a:lnTo>
                  <a:pt x="22" y="1264"/>
                </a:lnTo>
                <a:lnTo>
                  <a:pt x="22" y="1264"/>
                </a:lnTo>
                <a:lnTo>
                  <a:pt x="16" y="1267"/>
                </a:lnTo>
                <a:lnTo>
                  <a:pt x="9" y="1271"/>
                </a:lnTo>
                <a:lnTo>
                  <a:pt x="3" y="1276"/>
                </a:lnTo>
                <a:lnTo>
                  <a:pt x="0" y="1278"/>
                </a:lnTo>
                <a:lnTo>
                  <a:pt x="0" y="1281"/>
                </a:lnTo>
                <a:lnTo>
                  <a:pt x="0" y="1281"/>
                </a:lnTo>
                <a:lnTo>
                  <a:pt x="0" y="1284"/>
                </a:lnTo>
                <a:lnTo>
                  <a:pt x="0" y="1289"/>
                </a:lnTo>
                <a:lnTo>
                  <a:pt x="0" y="1292"/>
                </a:lnTo>
                <a:lnTo>
                  <a:pt x="2" y="1293"/>
                </a:lnTo>
                <a:lnTo>
                  <a:pt x="3" y="1295"/>
                </a:lnTo>
                <a:lnTo>
                  <a:pt x="6" y="1296"/>
                </a:lnTo>
                <a:lnTo>
                  <a:pt x="6" y="1296"/>
                </a:lnTo>
                <a:lnTo>
                  <a:pt x="19" y="1299"/>
                </a:lnTo>
                <a:lnTo>
                  <a:pt x="37" y="1300"/>
                </a:lnTo>
                <a:lnTo>
                  <a:pt x="60" y="1301"/>
                </a:lnTo>
                <a:lnTo>
                  <a:pt x="60" y="1301"/>
                </a:lnTo>
                <a:lnTo>
                  <a:pt x="60" y="1305"/>
                </a:lnTo>
                <a:lnTo>
                  <a:pt x="58" y="1312"/>
                </a:lnTo>
                <a:lnTo>
                  <a:pt x="60" y="1316"/>
                </a:lnTo>
                <a:lnTo>
                  <a:pt x="61" y="1319"/>
                </a:lnTo>
                <a:lnTo>
                  <a:pt x="62" y="1322"/>
                </a:lnTo>
                <a:lnTo>
                  <a:pt x="66" y="1323"/>
                </a:lnTo>
                <a:lnTo>
                  <a:pt x="66" y="1323"/>
                </a:lnTo>
                <a:lnTo>
                  <a:pt x="104" y="1327"/>
                </a:lnTo>
                <a:lnTo>
                  <a:pt x="127" y="1329"/>
                </a:lnTo>
                <a:lnTo>
                  <a:pt x="141" y="1329"/>
                </a:lnTo>
                <a:lnTo>
                  <a:pt x="141" y="1329"/>
                </a:lnTo>
                <a:lnTo>
                  <a:pt x="199" y="1327"/>
                </a:lnTo>
                <a:lnTo>
                  <a:pt x="236" y="1323"/>
                </a:lnTo>
                <a:lnTo>
                  <a:pt x="248" y="1321"/>
                </a:lnTo>
                <a:lnTo>
                  <a:pt x="253" y="1319"/>
                </a:lnTo>
                <a:lnTo>
                  <a:pt x="254" y="1318"/>
                </a:lnTo>
                <a:lnTo>
                  <a:pt x="254" y="1318"/>
                </a:lnTo>
                <a:lnTo>
                  <a:pt x="255" y="1315"/>
                </a:lnTo>
                <a:lnTo>
                  <a:pt x="257" y="1311"/>
                </a:lnTo>
                <a:lnTo>
                  <a:pt x="258" y="1300"/>
                </a:lnTo>
                <a:lnTo>
                  <a:pt x="258" y="1289"/>
                </a:lnTo>
                <a:lnTo>
                  <a:pt x="257" y="1284"/>
                </a:lnTo>
                <a:lnTo>
                  <a:pt x="254" y="1281"/>
                </a:lnTo>
                <a:lnTo>
                  <a:pt x="254" y="1281"/>
                </a:lnTo>
                <a:lnTo>
                  <a:pt x="249" y="1269"/>
                </a:lnTo>
                <a:lnTo>
                  <a:pt x="246" y="1249"/>
                </a:lnTo>
                <a:lnTo>
                  <a:pt x="241" y="1225"/>
                </a:lnTo>
                <a:lnTo>
                  <a:pt x="238" y="1199"/>
                </a:lnTo>
                <a:lnTo>
                  <a:pt x="238" y="1199"/>
                </a:lnTo>
                <a:lnTo>
                  <a:pt x="235" y="1132"/>
                </a:lnTo>
                <a:lnTo>
                  <a:pt x="232" y="1074"/>
                </a:lnTo>
                <a:lnTo>
                  <a:pt x="232" y="1074"/>
                </a:lnTo>
                <a:lnTo>
                  <a:pt x="231" y="1062"/>
                </a:lnTo>
                <a:lnTo>
                  <a:pt x="229" y="1048"/>
                </a:lnTo>
                <a:lnTo>
                  <a:pt x="219" y="1011"/>
                </a:lnTo>
                <a:lnTo>
                  <a:pt x="206" y="965"/>
                </a:lnTo>
                <a:lnTo>
                  <a:pt x="211" y="819"/>
                </a:lnTo>
                <a:lnTo>
                  <a:pt x="232" y="771"/>
                </a:lnTo>
                <a:lnTo>
                  <a:pt x="265" y="771"/>
                </a:lnTo>
                <a:lnTo>
                  <a:pt x="265" y="771"/>
                </a:lnTo>
                <a:lnTo>
                  <a:pt x="267" y="753"/>
                </a:lnTo>
                <a:lnTo>
                  <a:pt x="271" y="732"/>
                </a:lnTo>
                <a:lnTo>
                  <a:pt x="271" y="732"/>
                </a:lnTo>
                <a:lnTo>
                  <a:pt x="280" y="718"/>
                </a:lnTo>
                <a:lnTo>
                  <a:pt x="287" y="705"/>
                </a:lnTo>
                <a:lnTo>
                  <a:pt x="292" y="689"/>
                </a:lnTo>
                <a:lnTo>
                  <a:pt x="292" y="689"/>
                </a:lnTo>
                <a:lnTo>
                  <a:pt x="295" y="676"/>
                </a:lnTo>
                <a:lnTo>
                  <a:pt x="298" y="665"/>
                </a:lnTo>
                <a:lnTo>
                  <a:pt x="298" y="656"/>
                </a:lnTo>
                <a:lnTo>
                  <a:pt x="309" y="543"/>
                </a:lnTo>
                <a:lnTo>
                  <a:pt x="309" y="543"/>
                </a:lnTo>
                <a:lnTo>
                  <a:pt x="311" y="552"/>
                </a:lnTo>
                <a:lnTo>
                  <a:pt x="315" y="561"/>
                </a:lnTo>
                <a:lnTo>
                  <a:pt x="319" y="569"/>
                </a:lnTo>
                <a:lnTo>
                  <a:pt x="319" y="569"/>
                </a:lnTo>
                <a:lnTo>
                  <a:pt x="323" y="573"/>
                </a:lnTo>
                <a:lnTo>
                  <a:pt x="327" y="576"/>
                </a:lnTo>
                <a:lnTo>
                  <a:pt x="335" y="581"/>
                </a:lnTo>
                <a:lnTo>
                  <a:pt x="346" y="586"/>
                </a:lnTo>
                <a:lnTo>
                  <a:pt x="346" y="586"/>
                </a:lnTo>
                <a:lnTo>
                  <a:pt x="330" y="554"/>
                </a:lnTo>
                <a:lnTo>
                  <a:pt x="330" y="554"/>
                </a:lnTo>
                <a:lnTo>
                  <a:pt x="328" y="549"/>
                </a:lnTo>
                <a:lnTo>
                  <a:pt x="328" y="544"/>
                </a:lnTo>
                <a:lnTo>
                  <a:pt x="328" y="535"/>
                </a:lnTo>
                <a:lnTo>
                  <a:pt x="329" y="529"/>
                </a:lnTo>
                <a:lnTo>
                  <a:pt x="330" y="527"/>
                </a:lnTo>
                <a:lnTo>
                  <a:pt x="330" y="527"/>
                </a:lnTo>
                <a:lnTo>
                  <a:pt x="330" y="528"/>
                </a:lnTo>
                <a:lnTo>
                  <a:pt x="334" y="533"/>
                </a:lnTo>
                <a:lnTo>
                  <a:pt x="339" y="538"/>
                </a:lnTo>
                <a:lnTo>
                  <a:pt x="342" y="540"/>
                </a:lnTo>
                <a:lnTo>
                  <a:pt x="346" y="543"/>
                </a:lnTo>
                <a:lnTo>
                  <a:pt x="346" y="543"/>
                </a:lnTo>
                <a:lnTo>
                  <a:pt x="354" y="545"/>
                </a:lnTo>
                <a:lnTo>
                  <a:pt x="362" y="547"/>
                </a:lnTo>
                <a:lnTo>
                  <a:pt x="368" y="547"/>
                </a:lnTo>
                <a:lnTo>
                  <a:pt x="368" y="547"/>
                </a:lnTo>
                <a:lnTo>
                  <a:pt x="363" y="541"/>
                </a:lnTo>
                <a:lnTo>
                  <a:pt x="353" y="525"/>
                </a:lnTo>
                <a:lnTo>
                  <a:pt x="347" y="514"/>
                </a:lnTo>
                <a:lnTo>
                  <a:pt x="342" y="502"/>
                </a:lnTo>
                <a:lnTo>
                  <a:pt x="338" y="489"/>
                </a:lnTo>
                <a:lnTo>
                  <a:pt x="335" y="477"/>
                </a:lnTo>
                <a:lnTo>
                  <a:pt x="335" y="477"/>
                </a:lnTo>
                <a:lnTo>
                  <a:pt x="334" y="467"/>
                </a:lnTo>
                <a:lnTo>
                  <a:pt x="334" y="459"/>
                </a:lnTo>
                <a:lnTo>
                  <a:pt x="335" y="452"/>
                </a:lnTo>
                <a:lnTo>
                  <a:pt x="338" y="446"/>
                </a:lnTo>
                <a:lnTo>
                  <a:pt x="342" y="433"/>
                </a:lnTo>
                <a:lnTo>
                  <a:pt x="345" y="424"/>
                </a:lnTo>
                <a:lnTo>
                  <a:pt x="346" y="412"/>
                </a:lnTo>
                <a:lnTo>
                  <a:pt x="346" y="412"/>
                </a:lnTo>
                <a:lnTo>
                  <a:pt x="350" y="390"/>
                </a:lnTo>
                <a:lnTo>
                  <a:pt x="353" y="376"/>
                </a:lnTo>
                <a:lnTo>
                  <a:pt x="357" y="364"/>
                </a:lnTo>
                <a:lnTo>
                  <a:pt x="357" y="364"/>
                </a:lnTo>
                <a:lnTo>
                  <a:pt x="360" y="340"/>
                </a:lnTo>
                <a:lnTo>
                  <a:pt x="362" y="319"/>
                </a:lnTo>
                <a:lnTo>
                  <a:pt x="363" y="299"/>
                </a:lnTo>
                <a:lnTo>
                  <a:pt x="363" y="299"/>
                </a:lnTo>
                <a:lnTo>
                  <a:pt x="362" y="282"/>
                </a:lnTo>
                <a:lnTo>
                  <a:pt x="359" y="266"/>
                </a:lnTo>
                <a:lnTo>
                  <a:pt x="358" y="255"/>
                </a:lnTo>
                <a:lnTo>
                  <a:pt x="357" y="250"/>
                </a:lnTo>
                <a:lnTo>
                  <a:pt x="330" y="223"/>
                </a:lnTo>
                <a:lnTo>
                  <a:pt x="330" y="223"/>
                </a:lnTo>
                <a:lnTo>
                  <a:pt x="327" y="221"/>
                </a:lnTo>
                <a:lnTo>
                  <a:pt x="321" y="216"/>
                </a:lnTo>
                <a:lnTo>
                  <a:pt x="317" y="213"/>
                </a:lnTo>
                <a:lnTo>
                  <a:pt x="313" y="207"/>
                </a:lnTo>
                <a:lnTo>
                  <a:pt x="311" y="200"/>
                </a:lnTo>
                <a:lnTo>
                  <a:pt x="309" y="190"/>
                </a:lnTo>
                <a:lnTo>
                  <a:pt x="309" y="190"/>
                </a:lnTo>
                <a:lnTo>
                  <a:pt x="301" y="140"/>
                </a:lnTo>
                <a:lnTo>
                  <a:pt x="299" y="120"/>
                </a:lnTo>
                <a:lnTo>
                  <a:pt x="298" y="109"/>
                </a:lnTo>
                <a:lnTo>
                  <a:pt x="298" y="109"/>
                </a:lnTo>
                <a:lnTo>
                  <a:pt x="299" y="82"/>
                </a:lnTo>
                <a:lnTo>
                  <a:pt x="298" y="44"/>
                </a:lnTo>
                <a:lnTo>
                  <a:pt x="298" y="44"/>
                </a:lnTo>
                <a:lnTo>
                  <a:pt x="296" y="36"/>
                </a:lnTo>
                <a:lnTo>
                  <a:pt x="294" y="28"/>
                </a:lnTo>
                <a:lnTo>
                  <a:pt x="292" y="21"/>
                </a:lnTo>
                <a:lnTo>
                  <a:pt x="288" y="15"/>
                </a:lnTo>
                <a:lnTo>
                  <a:pt x="283" y="9"/>
                </a:lnTo>
                <a:lnTo>
                  <a:pt x="278" y="5"/>
                </a:lnTo>
                <a:lnTo>
                  <a:pt x="272" y="1"/>
                </a:lnTo>
                <a:lnTo>
                  <a:pt x="265" y="0"/>
                </a:lnTo>
                <a:lnTo>
                  <a:pt x="265" y="0"/>
                </a:lnTo>
                <a:lnTo>
                  <a:pt x="253" y="1"/>
                </a:lnTo>
                <a:lnTo>
                  <a:pt x="244" y="3"/>
                </a:lnTo>
                <a:lnTo>
                  <a:pt x="240" y="5"/>
                </a:lnTo>
                <a:lnTo>
                  <a:pt x="238" y="6"/>
                </a:lnTo>
                <a:lnTo>
                  <a:pt x="238" y="6"/>
                </a:lnTo>
                <a:lnTo>
                  <a:pt x="229" y="6"/>
                </a:lnTo>
                <a:lnTo>
                  <a:pt x="218" y="7"/>
                </a:lnTo>
                <a:lnTo>
                  <a:pt x="206" y="11"/>
                </a:lnTo>
                <a:lnTo>
                  <a:pt x="206" y="11"/>
                </a:lnTo>
                <a:lnTo>
                  <a:pt x="200" y="14"/>
                </a:lnTo>
                <a:lnTo>
                  <a:pt x="194" y="17"/>
                </a:lnTo>
                <a:lnTo>
                  <a:pt x="190" y="21"/>
                </a:lnTo>
                <a:lnTo>
                  <a:pt x="186" y="24"/>
                </a:lnTo>
                <a:lnTo>
                  <a:pt x="182" y="32"/>
                </a:lnTo>
                <a:lnTo>
                  <a:pt x="179" y="38"/>
                </a:lnTo>
                <a:lnTo>
                  <a:pt x="179" y="38"/>
                </a:lnTo>
                <a:lnTo>
                  <a:pt x="177" y="46"/>
                </a:lnTo>
                <a:lnTo>
                  <a:pt x="173" y="55"/>
                </a:lnTo>
                <a:lnTo>
                  <a:pt x="173" y="55"/>
                </a:lnTo>
                <a:lnTo>
                  <a:pt x="170" y="68"/>
                </a:lnTo>
                <a:lnTo>
                  <a:pt x="168" y="74"/>
                </a:lnTo>
                <a:lnTo>
                  <a:pt x="168" y="81"/>
                </a:lnTo>
                <a:lnTo>
                  <a:pt x="168" y="81"/>
                </a:lnTo>
                <a:lnTo>
                  <a:pt x="170" y="91"/>
                </a:lnTo>
                <a:lnTo>
                  <a:pt x="172" y="103"/>
                </a:lnTo>
                <a:lnTo>
                  <a:pt x="173" y="115"/>
                </a:lnTo>
                <a:lnTo>
                  <a:pt x="173" y="125"/>
                </a:lnTo>
                <a:lnTo>
                  <a:pt x="173" y="125"/>
                </a:lnTo>
                <a:lnTo>
                  <a:pt x="173" y="133"/>
                </a:lnTo>
                <a:lnTo>
                  <a:pt x="173" y="139"/>
                </a:lnTo>
                <a:lnTo>
                  <a:pt x="173" y="144"/>
                </a:lnTo>
                <a:lnTo>
                  <a:pt x="173" y="146"/>
                </a:lnTo>
                <a:lnTo>
                  <a:pt x="173" y="146"/>
                </a:lnTo>
                <a:lnTo>
                  <a:pt x="173" y="148"/>
                </a:lnTo>
                <a:lnTo>
                  <a:pt x="174" y="149"/>
                </a:lnTo>
                <a:lnTo>
                  <a:pt x="184" y="157"/>
                </a:lnTo>
                <a:lnTo>
                  <a:pt x="184" y="157"/>
                </a:lnTo>
                <a:lnTo>
                  <a:pt x="195" y="168"/>
                </a:lnTo>
                <a:lnTo>
                  <a:pt x="195" y="168"/>
                </a:lnTo>
                <a:lnTo>
                  <a:pt x="195" y="181"/>
                </a:lnTo>
                <a:lnTo>
                  <a:pt x="193" y="194"/>
                </a:lnTo>
                <a:lnTo>
                  <a:pt x="190" y="207"/>
                </a:lnTo>
                <a:lnTo>
                  <a:pt x="190" y="207"/>
                </a:lnTo>
                <a:lnTo>
                  <a:pt x="185" y="215"/>
                </a:lnTo>
                <a:lnTo>
                  <a:pt x="183" y="221"/>
                </a:lnTo>
                <a:lnTo>
                  <a:pt x="180" y="226"/>
                </a:lnTo>
                <a:lnTo>
                  <a:pt x="179" y="233"/>
                </a:lnTo>
                <a:lnTo>
                  <a:pt x="179" y="233"/>
                </a:lnTo>
                <a:lnTo>
                  <a:pt x="178" y="243"/>
                </a:lnTo>
                <a:lnTo>
                  <a:pt x="179" y="249"/>
                </a:lnTo>
                <a:lnTo>
                  <a:pt x="179" y="253"/>
                </a:lnTo>
                <a:lnTo>
                  <a:pt x="179" y="255"/>
                </a:lnTo>
                <a:lnTo>
                  <a:pt x="179" y="255"/>
                </a:lnTo>
                <a:lnTo>
                  <a:pt x="174" y="260"/>
                </a:lnTo>
                <a:lnTo>
                  <a:pt x="168" y="272"/>
                </a:lnTo>
                <a:lnTo>
                  <a:pt x="168" y="272"/>
                </a:lnTo>
                <a:lnTo>
                  <a:pt x="151" y="303"/>
                </a:lnTo>
                <a:lnTo>
                  <a:pt x="151" y="303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" name="Freeform 9">
            <a:extLst>
              <a:ext uri="{FF2B5EF4-FFF2-40B4-BE49-F238E27FC236}">
                <a16:creationId xmlns:a16="http://schemas.microsoft.com/office/drawing/2014/main" id="{460C2990-09FE-414E-A69B-D4E0AE4CB781}"/>
              </a:ext>
            </a:extLst>
          </p:cNvPr>
          <p:cNvSpPr>
            <a:spLocks/>
          </p:cNvSpPr>
          <p:nvPr/>
        </p:nvSpPr>
        <p:spPr bwMode="auto">
          <a:xfrm>
            <a:off x="853315" y="4644706"/>
            <a:ext cx="476965" cy="1720524"/>
          </a:xfrm>
          <a:custGeom>
            <a:avLst/>
            <a:gdLst>
              <a:gd name="T0" fmla="*/ 141 w 387"/>
              <a:gd name="T1" fmla="*/ 2 h 1396"/>
              <a:gd name="T2" fmla="*/ 104 w 387"/>
              <a:gd name="T3" fmla="*/ 13 h 1396"/>
              <a:gd name="T4" fmla="*/ 85 w 387"/>
              <a:gd name="T5" fmla="*/ 48 h 1396"/>
              <a:gd name="T6" fmla="*/ 79 w 387"/>
              <a:gd name="T7" fmla="*/ 131 h 1396"/>
              <a:gd name="T8" fmla="*/ 60 w 387"/>
              <a:gd name="T9" fmla="*/ 180 h 1396"/>
              <a:gd name="T10" fmla="*/ 64 w 387"/>
              <a:gd name="T11" fmla="*/ 199 h 1396"/>
              <a:gd name="T12" fmla="*/ 87 w 387"/>
              <a:gd name="T13" fmla="*/ 209 h 1396"/>
              <a:gd name="T14" fmla="*/ 30 w 387"/>
              <a:gd name="T15" fmla="*/ 253 h 1396"/>
              <a:gd name="T16" fmla="*/ 4 w 387"/>
              <a:gd name="T17" fmla="*/ 286 h 1396"/>
              <a:gd name="T18" fmla="*/ 5 w 387"/>
              <a:gd name="T19" fmla="*/ 352 h 1396"/>
              <a:gd name="T20" fmla="*/ 31 w 387"/>
              <a:gd name="T21" fmla="*/ 619 h 1396"/>
              <a:gd name="T22" fmla="*/ 23 w 387"/>
              <a:gd name="T23" fmla="*/ 659 h 1396"/>
              <a:gd name="T24" fmla="*/ 59 w 387"/>
              <a:gd name="T25" fmla="*/ 840 h 1396"/>
              <a:gd name="T26" fmla="*/ 103 w 387"/>
              <a:gd name="T27" fmla="*/ 1229 h 1396"/>
              <a:gd name="T28" fmla="*/ 162 w 387"/>
              <a:gd name="T29" fmla="*/ 1266 h 1396"/>
              <a:gd name="T30" fmla="*/ 179 w 387"/>
              <a:gd name="T31" fmla="*/ 1293 h 1396"/>
              <a:gd name="T32" fmla="*/ 196 w 387"/>
              <a:gd name="T33" fmla="*/ 1316 h 1396"/>
              <a:gd name="T34" fmla="*/ 187 w 387"/>
              <a:gd name="T35" fmla="*/ 1384 h 1396"/>
              <a:gd name="T36" fmla="*/ 209 w 387"/>
              <a:gd name="T37" fmla="*/ 1396 h 1396"/>
              <a:gd name="T38" fmla="*/ 319 w 387"/>
              <a:gd name="T39" fmla="*/ 1376 h 1396"/>
              <a:gd name="T40" fmla="*/ 355 w 387"/>
              <a:gd name="T41" fmla="*/ 1356 h 1396"/>
              <a:gd name="T42" fmla="*/ 359 w 387"/>
              <a:gd name="T43" fmla="*/ 1334 h 1396"/>
              <a:gd name="T44" fmla="*/ 307 w 387"/>
              <a:gd name="T45" fmla="*/ 1324 h 1396"/>
              <a:gd name="T46" fmla="*/ 309 w 387"/>
              <a:gd name="T47" fmla="*/ 1310 h 1396"/>
              <a:gd name="T48" fmla="*/ 283 w 387"/>
              <a:gd name="T49" fmla="*/ 1292 h 1396"/>
              <a:gd name="T50" fmla="*/ 321 w 387"/>
              <a:gd name="T51" fmla="*/ 1281 h 1396"/>
              <a:gd name="T52" fmla="*/ 326 w 387"/>
              <a:gd name="T53" fmla="*/ 1264 h 1396"/>
              <a:gd name="T54" fmla="*/ 350 w 387"/>
              <a:gd name="T55" fmla="*/ 1254 h 1396"/>
              <a:gd name="T56" fmla="*/ 348 w 387"/>
              <a:gd name="T57" fmla="*/ 1071 h 1396"/>
              <a:gd name="T58" fmla="*/ 335 w 387"/>
              <a:gd name="T59" fmla="*/ 889 h 1396"/>
              <a:gd name="T60" fmla="*/ 323 w 387"/>
              <a:gd name="T61" fmla="*/ 762 h 1396"/>
              <a:gd name="T62" fmla="*/ 364 w 387"/>
              <a:gd name="T63" fmla="*/ 786 h 1396"/>
              <a:gd name="T64" fmla="*/ 376 w 387"/>
              <a:gd name="T65" fmla="*/ 781 h 1396"/>
              <a:gd name="T66" fmla="*/ 378 w 387"/>
              <a:gd name="T67" fmla="*/ 738 h 1396"/>
              <a:gd name="T68" fmla="*/ 338 w 387"/>
              <a:gd name="T69" fmla="*/ 585 h 1396"/>
              <a:gd name="T70" fmla="*/ 319 w 387"/>
              <a:gd name="T71" fmla="*/ 511 h 1396"/>
              <a:gd name="T72" fmla="*/ 310 w 387"/>
              <a:gd name="T73" fmla="*/ 462 h 1396"/>
              <a:gd name="T74" fmla="*/ 338 w 387"/>
              <a:gd name="T75" fmla="*/ 471 h 1396"/>
              <a:gd name="T76" fmla="*/ 376 w 387"/>
              <a:gd name="T77" fmla="*/ 448 h 1396"/>
              <a:gd name="T78" fmla="*/ 378 w 387"/>
              <a:gd name="T79" fmla="*/ 439 h 1396"/>
              <a:gd name="T80" fmla="*/ 384 w 387"/>
              <a:gd name="T81" fmla="*/ 414 h 1396"/>
              <a:gd name="T82" fmla="*/ 355 w 387"/>
              <a:gd name="T83" fmla="*/ 345 h 1396"/>
              <a:gd name="T84" fmla="*/ 338 w 387"/>
              <a:gd name="T85" fmla="*/ 311 h 1396"/>
              <a:gd name="T86" fmla="*/ 331 w 387"/>
              <a:gd name="T87" fmla="*/ 258 h 1396"/>
              <a:gd name="T88" fmla="*/ 338 w 387"/>
              <a:gd name="T89" fmla="*/ 241 h 1396"/>
              <a:gd name="T90" fmla="*/ 335 w 387"/>
              <a:gd name="T91" fmla="*/ 215 h 1396"/>
              <a:gd name="T92" fmla="*/ 329 w 387"/>
              <a:gd name="T93" fmla="*/ 111 h 1396"/>
              <a:gd name="T94" fmla="*/ 291 w 387"/>
              <a:gd name="T95" fmla="*/ 108 h 1396"/>
              <a:gd name="T96" fmla="*/ 274 w 387"/>
              <a:gd name="T97" fmla="*/ 181 h 1396"/>
              <a:gd name="T98" fmla="*/ 244 w 387"/>
              <a:gd name="T99" fmla="*/ 199 h 1396"/>
              <a:gd name="T100" fmla="*/ 219 w 387"/>
              <a:gd name="T101" fmla="*/ 223 h 1396"/>
              <a:gd name="T102" fmla="*/ 196 w 387"/>
              <a:gd name="T103" fmla="*/ 199 h 1396"/>
              <a:gd name="T104" fmla="*/ 215 w 387"/>
              <a:gd name="T105" fmla="*/ 187 h 1396"/>
              <a:gd name="T106" fmla="*/ 227 w 387"/>
              <a:gd name="T107" fmla="*/ 155 h 1396"/>
              <a:gd name="T108" fmla="*/ 236 w 387"/>
              <a:gd name="T109" fmla="*/ 123 h 1396"/>
              <a:gd name="T110" fmla="*/ 239 w 387"/>
              <a:gd name="T111" fmla="*/ 103 h 1396"/>
              <a:gd name="T112" fmla="*/ 246 w 387"/>
              <a:gd name="T113" fmla="*/ 52 h 1396"/>
              <a:gd name="T114" fmla="*/ 236 w 387"/>
              <a:gd name="T115" fmla="*/ 24 h 1396"/>
              <a:gd name="T116" fmla="*/ 191 w 387"/>
              <a:gd name="T117" fmla="*/ 0 h 1396"/>
              <a:gd name="T118" fmla="*/ 172 w 387"/>
              <a:gd name="T119" fmla="*/ 8 h 13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387" h="1396">
                <a:moveTo>
                  <a:pt x="172" y="8"/>
                </a:moveTo>
                <a:lnTo>
                  <a:pt x="172" y="8"/>
                </a:lnTo>
                <a:lnTo>
                  <a:pt x="166" y="6"/>
                </a:lnTo>
                <a:lnTo>
                  <a:pt x="151" y="2"/>
                </a:lnTo>
                <a:lnTo>
                  <a:pt x="141" y="2"/>
                </a:lnTo>
                <a:lnTo>
                  <a:pt x="130" y="2"/>
                </a:lnTo>
                <a:lnTo>
                  <a:pt x="121" y="3"/>
                </a:lnTo>
                <a:lnTo>
                  <a:pt x="111" y="8"/>
                </a:lnTo>
                <a:lnTo>
                  <a:pt x="111" y="8"/>
                </a:lnTo>
                <a:lnTo>
                  <a:pt x="104" y="13"/>
                </a:lnTo>
                <a:lnTo>
                  <a:pt x="98" y="20"/>
                </a:lnTo>
                <a:lnTo>
                  <a:pt x="93" y="26"/>
                </a:lnTo>
                <a:lnTo>
                  <a:pt x="89" y="33"/>
                </a:lnTo>
                <a:lnTo>
                  <a:pt x="87" y="41"/>
                </a:lnTo>
                <a:lnTo>
                  <a:pt x="85" y="48"/>
                </a:lnTo>
                <a:lnTo>
                  <a:pt x="83" y="60"/>
                </a:lnTo>
                <a:lnTo>
                  <a:pt x="83" y="60"/>
                </a:lnTo>
                <a:lnTo>
                  <a:pt x="82" y="95"/>
                </a:lnTo>
                <a:lnTo>
                  <a:pt x="80" y="119"/>
                </a:lnTo>
                <a:lnTo>
                  <a:pt x="79" y="131"/>
                </a:lnTo>
                <a:lnTo>
                  <a:pt x="76" y="143"/>
                </a:lnTo>
                <a:lnTo>
                  <a:pt x="76" y="143"/>
                </a:lnTo>
                <a:lnTo>
                  <a:pt x="72" y="154"/>
                </a:lnTo>
                <a:lnTo>
                  <a:pt x="69" y="164"/>
                </a:lnTo>
                <a:lnTo>
                  <a:pt x="60" y="180"/>
                </a:lnTo>
                <a:lnTo>
                  <a:pt x="54" y="188"/>
                </a:lnTo>
                <a:lnTo>
                  <a:pt x="52" y="192"/>
                </a:lnTo>
                <a:lnTo>
                  <a:pt x="64" y="192"/>
                </a:lnTo>
                <a:lnTo>
                  <a:pt x="64" y="199"/>
                </a:lnTo>
                <a:lnTo>
                  <a:pt x="64" y="199"/>
                </a:lnTo>
                <a:lnTo>
                  <a:pt x="69" y="201"/>
                </a:lnTo>
                <a:lnTo>
                  <a:pt x="76" y="203"/>
                </a:lnTo>
                <a:lnTo>
                  <a:pt x="76" y="203"/>
                </a:lnTo>
                <a:lnTo>
                  <a:pt x="80" y="205"/>
                </a:lnTo>
                <a:lnTo>
                  <a:pt x="87" y="209"/>
                </a:lnTo>
                <a:lnTo>
                  <a:pt x="95" y="215"/>
                </a:lnTo>
                <a:lnTo>
                  <a:pt x="95" y="215"/>
                </a:lnTo>
                <a:lnTo>
                  <a:pt x="40" y="247"/>
                </a:lnTo>
                <a:lnTo>
                  <a:pt x="40" y="247"/>
                </a:lnTo>
                <a:lnTo>
                  <a:pt x="30" y="253"/>
                </a:lnTo>
                <a:lnTo>
                  <a:pt x="22" y="259"/>
                </a:lnTo>
                <a:lnTo>
                  <a:pt x="16" y="265"/>
                </a:lnTo>
                <a:lnTo>
                  <a:pt x="10" y="271"/>
                </a:lnTo>
                <a:lnTo>
                  <a:pt x="6" y="279"/>
                </a:lnTo>
                <a:lnTo>
                  <a:pt x="4" y="286"/>
                </a:lnTo>
                <a:lnTo>
                  <a:pt x="1" y="294"/>
                </a:lnTo>
                <a:lnTo>
                  <a:pt x="0" y="303"/>
                </a:lnTo>
                <a:lnTo>
                  <a:pt x="0" y="303"/>
                </a:lnTo>
                <a:lnTo>
                  <a:pt x="1" y="321"/>
                </a:lnTo>
                <a:lnTo>
                  <a:pt x="5" y="352"/>
                </a:lnTo>
                <a:lnTo>
                  <a:pt x="16" y="438"/>
                </a:lnTo>
                <a:lnTo>
                  <a:pt x="31" y="554"/>
                </a:lnTo>
                <a:lnTo>
                  <a:pt x="31" y="554"/>
                </a:lnTo>
                <a:lnTo>
                  <a:pt x="33" y="592"/>
                </a:lnTo>
                <a:lnTo>
                  <a:pt x="31" y="619"/>
                </a:lnTo>
                <a:lnTo>
                  <a:pt x="30" y="630"/>
                </a:lnTo>
                <a:lnTo>
                  <a:pt x="28" y="637"/>
                </a:lnTo>
                <a:lnTo>
                  <a:pt x="28" y="637"/>
                </a:lnTo>
                <a:lnTo>
                  <a:pt x="24" y="648"/>
                </a:lnTo>
                <a:lnTo>
                  <a:pt x="23" y="659"/>
                </a:lnTo>
                <a:lnTo>
                  <a:pt x="23" y="670"/>
                </a:lnTo>
                <a:lnTo>
                  <a:pt x="24" y="677"/>
                </a:lnTo>
                <a:lnTo>
                  <a:pt x="24" y="677"/>
                </a:lnTo>
                <a:lnTo>
                  <a:pt x="36" y="732"/>
                </a:lnTo>
                <a:lnTo>
                  <a:pt x="59" y="840"/>
                </a:lnTo>
                <a:lnTo>
                  <a:pt x="92" y="997"/>
                </a:lnTo>
                <a:lnTo>
                  <a:pt x="92" y="997"/>
                </a:lnTo>
                <a:lnTo>
                  <a:pt x="97" y="1118"/>
                </a:lnTo>
                <a:lnTo>
                  <a:pt x="100" y="1202"/>
                </a:lnTo>
                <a:lnTo>
                  <a:pt x="103" y="1229"/>
                </a:lnTo>
                <a:lnTo>
                  <a:pt x="104" y="1240"/>
                </a:lnTo>
                <a:lnTo>
                  <a:pt x="104" y="1240"/>
                </a:lnTo>
                <a:lnTo>
                  <a:pt x="144" y="1244"/>
                </a:lnTo>
                <a:lnTo>
                  <a:pt x="144" y="1244"/>
                </a:lnTo>
                <a:lnTo>
                  <a:pt x="162" y="1266"/>
                </a:lnTo>
                <a:lnTo>
                  <a:pt x="174" y="1281"/>
                </a:lnTo>
                <a:lnTo>
                  <a:pt x="179" y="1286"/>
                </a:lnTo>
                <a:lnTo>
                  <a:pt x="179" y="1289"/>
                </a:lnTo>
                <a:lnTo>
                  <a:pt x="179" y="1289"/>
                </a:lnTo>
                <a:lnTo>
                  <a:pt x="179" y="1293"/>
                </a:lnTo>
                <a:lnTo>
                  <a:pt x="179" y="1302"/>
                </a:lnTo>
                <a:lnTo>
                  <a:pt x="180" y="1312"/>
                </a:lnTo>
                <a:lnTo>
                  <a:pt x="180" y="1315"/>
                </a:lnTo>
                <a:lnTo>
                  <a:pt x="179" y="1316"/>
                </a:lnTo>
                <a:lnTo>
                  <a:pt x="196" y="1316"/>
                </a:lnTo>
                <a:lnTo>
                  <a:pt x="187" y="1363"/>
                </a:lnTo>
                <a:lnTo>
                  <a:pt x="187" y="1363"/>
                </a:lnTo>
                <a:lnTo>
                  <a:pt x="186" y="1368"/>
                </a:lnTo>
                <a:lnTo>
                  <a:pt x="186" y="1379"/>
                </a:lnTo>
                <a:lnTo>
                  <a:pt x="187" y="1384"/>
                </a:lnTo>
                <a:lnTo>
                  <a:pt x="190" y="1390"/>
                </a:lnTo>
                <a:lnTo>
                  <a:pt x="193" y="1394"/>
                </a:lnTo>
                <a:lnTo>
                  <a:pt x="199" y="1396"/>
                </a:lnTo>
                <a:lnTo>
                  <a:pt x="199" y="1396"/>
                </a:lnTo>
                <a:lnTo>
                  <a:pt x="209" y="1396"/>
                </a:lnTo>
                <a:lnTo>
                  <a:pt x="222" y="1395"/>
                </a:lnTo>
                <a:lnTo>
                  <a:pt x="256" y="1390"/>
                </a:lnTo>
                <a:lnTo>
                  <a:pt x="292" y="1383"/>
                </a:lnTo>
                <a:lnTo>
                  <a:pt x="319" y="1376"/>
                </a:lnTo>
                <a:lnTo>
                  <a:pt x="319" y="1376"/>
                </a:lnTo>
                <a:lnTo>
                  <a:pt x="333" y="1371"/>
                </a:lnTo>
                <a:lnTo>
                  <a:pt x="344" y="1367"/>
                </a:lnTo>
                <a:lnTo>
                  <a:pt x="350" y="1362"/>
                </a:lnTo>
                <a:lnTo>
                  <a:pt x="355" y="1356"/>
                </a:lnTo>
                <a:lnTo>
                  <a:pt x="355" y="1356"/>
                </a:lnTo>
                <a:lnTo>
                  <a:pt x="359" y="1349"/>
                </a:lnTo>
                <a:lnTo>
                  <a:pt x="361" y="1343"/>
                </a:lnTo>
                <a:lnTo>
                  <a:pt x="361" y="1339"/>
                </a:lnTo>
                <a:lnTo>
                  <a:pt x="360" y="1337"/>
                </a:lnTo>
                <a:lnTo>
                  <a:pt x="359" y="1334"/>
                </a:lnTo>
                <a:lnTo>
                  <a:pt x="355" y="1332"/>
                </a:lnTo>
                <a:lnTo>
                  <a:pt x="355" y="1332"/>
                </a:lnTo>
                <a:lnTo>
                  <a:pt x="342" y="1328"/>
                </a:lnTo>
                <a:lnTo>
                  <a:pt x="326" y="1326"/>
                </a:lnTo>
                <a:lnTo>
                  <a:pt x="307" y="1324"/>
                </a:lnTo>
                <a:lnTo>
                  <a:pt x="307" y="1324"/>
                </a:lnTo>
                <a:lnTo>
                  <a:pt x="308" y="1322"/>
                </a:lnTo>
                <a:lnTo>
                  <a:pt x="309" y="1319"/>
                </a:lnTo>
                <a:lnTo>
                  <a:pt x="309" y="1314"/>
                </a:lnTo>
                <a:lnTo>
                  <a:pt x="309" y="1310"/>
                </a:lnTo>
                <a:lnTo>
                  <a:pt x="307" y="1308"/>
                </a:lnTo>
                <a:lnTo>
                  <a:pt x="307" y="1308"/>
                </a:lnTo>
                <a:lnTo>
                  <a:pt x="300" y="1303"/>
                </a:lnTo>
                <a:lnTo>
                  <a:pt x="292" y="1297"/>
                </a:lnTo>
                <a:lnTo>
                  <a:pt x="283" y="1292"/>
                </a:lnTo>
                <a:lnTo>
                  <a:pt x="283" y="1284"/>
                </a:lnTo>
                <a:lnTo>
                  <a:pt x="283" y="1284"/>
                </a:lnTo>
                <a:lnTo>
                  <a:pt x="303" y="1284"/>
                </a:lnTo>
                <a:lnTo>
                  <a:pt x="317" y="1283"/>
                </a:lnTo>
                <a:lnTo>
                  <a:pt x="321" y="1281"/>
                </a:lnTo>
                <a:lnTo>
                  <a:pt x="323" y="1280"/>
                </a:lnTo>
                <a:lnTo>
                  <a:pt x="323" y="1280"/>
                </a:lnTo>
                <a:lnTo>
                  <a:pt x="324" y="1272"/>
                </a:lnTo>
                <a:lnTo>
                  <a:pt x="325" y="1267"/>
                </a:lnTo>
                <a:lnTo>
                  <a:pt x="326" y="1264"/>
                </a:lnTo>
                <a:lnTo>
                  <a:pt x="326" y="1264"/>
                </a:lnTo>
                <a:lnTo>
                  <a:pt x="332" y="1262"/>
                </a:lnTo>
                <a:lnTo>
                  <a:pt x="342" y="1258"/>
                </a:lnTo>
                <a:lnTo>
                  <a:pt x="347" y="1256"/>
                </a:lnTo>
                <a:lnTo>
                  <a:pt x="350" y="1254"/>
                </a:lnTo>
                <a:lnTo>
                  <a:pt x="354" y="1249"/>
                </a:lnTo>
                <a:lnTo>
                  <a:pt x="355" y="1244"/>
                </a:lnTo>
                <a:lnTo>
                  <a:pt x="355" y="1244"/>
                </a:lnTo>
                <a:lnTo>
                  <a:pt x="353" y="1186"/>
                </a:lnTo>
                <a:lnTo>
                  <a:pt x="348" y="1071"/>
                </a:lnTo>
                <a:lnTo>
                  <a:pt x="342" y="954"/>
                </a:lnTo>
                <a:lnTo>
                  <a:pt x="338" y="912"/>
                </a:lnTo>
                <a:lnTo>
                  <a:pt x="336" y="897"/>
                </a:lnTo>
                <a:lnTo>
                  <a:pt x="335" y="889"/>
                </a:lnTo>
                <a:lnTo>
                  <a:pt x="335" y="889"/>
                </a:lnTo>
                <a:lnTo>
                  <a:pt x="331" y="877"/>
                </a:lnTo>
                <a:lnTo>
                  <a:pt x="329" y="859"/>
                </a:lnTo>
                <a:lnTo>
                  <a:pt x="325" y="815"/>
                </a:lnTo>
                <a:lnTo>
                  <a:pt x="323" y="762"/>
                </a:lnTo>
                <a:lnTo>
                  <a:pt x="323" y="762"/>
                </a:lnTo>
                <a:lnTo>
                  <a:pt x="329" y="767"/>
                </a:lnTo>
                <a:lnTo>
                  <a:pt x="341" y="776"/>
                </a:lnTo>
                <a:lnTo>
                  <a:pt x="349" y="781"/>
                </a:lnTo>
                <a:lnTo>
                  <a:pt x="356" y="785"/>
                </a:lnTo>
                <a:lnTo>
                  <a:pt x="364" y="786"/>
                </a:lnTo>
                <a:lnTo>
                  <a:pt x="367" y="786"/>
                </a:lnTo>
                <a:lnTo>
                  <a:pt x="371" y="786"/>
                </a:lnTo>
                <a:lnTo>
                  <a:pt x="371" y="786"/>
                </a:lnTo>
                <a:lnTo>
                  <a:pt x="373" y="784"/>
                </a:lnTo>
                <a:lnTo>
                  <a:pt x="376" y="781"/>
                </a:lnTo>
                <a:lnTo>
                  <a:pt x="378" y="776"/>
                </a:lnTo>
                <a:lnTo>
                  <a:pt x="381" y="769"/>
                </a:lnTo>
                <a:lnTo>
                  <a:pt x="381" y="761"/>
                </a:lnTo>
                <a:lnTo>
                  <a:pt x="381" y="746"/>
                </a:lnTo>
                <a:lnTo>
                  <a:pt x="378" y="738"/>
                </a:lnTo>
                <a:lnTo>
                  <a:pt x="378" y="738"/>
                </a:lnTo>
                <a:lnTo>
                  <a:pt x="359" y="669"/>
                </a:lnTo>
                <a:lnTo>
                  <a:pt x="347" y="619"/>
                </a:lnTo>
                <a:lnTo>
                  <a:pt x="338" y="585"/>
                </a:lnTo>
                <a:lnTo>
                  <a:pt x="338" y="585"/>
                </a:lnTo>
                <a:lnTo>
                  <a:pt x="335" y="565"/>
                </a:lnTo>
                <a:lnTo>
                  <a:pt x="329" y="542"/>
                </a:lnTo>
                <a:lnTo>
                  <a:pt x="324" y="521"/>
                </a:lnTo>
                <a:lnTo>
                  <a:pt x="319" y="511"/>
                </a:lnTo>
                <a:lnTo>
                  <a:pt x="319" y="511"/>
                </a:lnTo>
                <a:lnTo>
                  <a:pt x="317" y="506"/>
                </a:lnTo>
                <a:lnTo>
                  <a:pt x="315" y="500"/>
                </a:lnTo>
                <a:lnTo>
                  <a:pt x="313" y="483"/>
                </a:lnTo>
                <a:lnTo>
                  <a:pt x="310" y="462"/>
                </a:lnTo>
                <a:lnTo>
                  <a:pt x="310" y="462"/>
                </a:lnTo>
                <a:lnTo>
                  <a:pt x="313" y="463"/>
                </a:lnTo>
                <a:lnTo>
                  <a:pt x="319" y="467"/>
                </a:lnTo>
                <a:lnTo>
                  <a:pt x="327" y="470"/>
                </a:lnTo>
                <a:lnTo>
                  <a:pt x="333" y="471"/>
                </a:lnTo>
                <a:lnTo>
                  <a:pt x="338" y="471"/>
                </a:lnTo>
                <a:lnTo>
                  <a:pt x="338" y="471"/>
                </a:lnTo>
                <a:lnTo>
                  <a:pt x="346" y="468"/>
                </a:lnTo>
                <a:lnTo>
                  <a:pt x="352" y="466"/>
                </a:lnTo>
                <a:lnTo>
                  <a:pt x="365" y="456"/>
                </a:lnTo>
                <a:lnTo>
                  <a:pt x="376" y="448"/>
                </a:lnTo>
                <a:lnTo>
                  <a:pt x="378" y="444"/>
                </a:lnTo>
                <a:lnTo>
                  <a:pt x="378" y="443"/>
                </a:lnTo>
                <a:lnTo>
                  <a:pt x="378" y="443"/>
                </a:lnTo>
                <a:lnTo>
                  <a:pt x="378" y="441"/>
                </a:lnTo>
                <a:lnTo>
                  <a:pt x="378" y="439"/>
                </a:lnTo>
                <a:lnTo>
                  <a:pt x="381" y="432"/>
                </a:lnTo>
                <a:lnTo>
                  <a:pt x="387" y="422"/>
                </a:lnTo>
                <a:lnTo>
                  <a:pt x="387" y="422"/>
                </a:lnTo>
                <a:lnTo>
                  <a:pt x="387" y="420"/>
                </a:lnTo>
                <a:lnTo>
                  <a:pt x="384" y="414"/>
                </a:lnTo>
                <a:lnTo>
                  <a:pt x="377" y="396"/>
                </a:lnTo>
                <a:lnTo>
                  <a:pt x="366" y="370"/>
                </a:lnTo>
                <a:lnTo>
                  <a:pt x="366" y="370"/>
                </a:lnTo>
                <a:lnTo>
                  <a:pt x="360" y="356"/>
                </a:lnTo>
                <a:lnTo>
                  <a:pt x="355" y="345"/>
                </a:lnTo>
                <a:lnTo>
                  <a:pt x="350" y="339"/>
                </a:lnTo>
                <a:lnTo>
                  <a:pt x="350" y="339"/>
                </a:lnTo>
                <a:lnTo>
                  <a:pt x="348" y="334"/>
                </a:lnTo>
                <a:lnTo>
                  <a:pt x="344" y="327"/>
                </a:lnTo>
                <a:lnTo>
                  <a:pt x="338" y="311"/>
                </a:lnTo>
                <a:lnTo>
                  <a:pt x="338" y="311"/>
                </a:lnTo>
                <a:lnTo>
                  <a:pt x="329" y="283"/>
                </a:lnTo>
                <a:lnTo>
                  <a:pt x="323" y="263"/>
                </a:lnTo>
                <a:lnTo>
                  <a:pt x="323" y="263"/>
                </a:lnTo>
                <a:lnTo>
                  <a:pt x="331" y="258"/>
                </a:lnTo>
                <a:lnTo>
                  <a:pt x="336" y="253"/>
                </a:lnTo>
                <a:lnTo>
                  <a:pt x="338" y="250"/>
                </a:lnTo>
                <a:lnTo>
                  <a:pt x="338" y="247"/>
                </a:lnTo>
                <a:lnTo>
                  <a:pt x="338" y="247"/>
                </a:lnTo>
                <a:lnTo>
                  <a:pt x="338" y="241"/>
                </a:lnTo>
                <a:lnTo>
                  <a:pt x="337" y="236"/>
                </a:lnTo>
                <a:lnTo>
                  <a:pt x="335" y="232"/>
                </a:lnTo>
                <a:lnTo>
                  <a:pt x="335" y="232"/>
                </a:lnTo>
                <a:lnTo>
                  <a:pt x="335" y="224"/>
                </a:lnTo>
                <a:lnTo>
                  <a:pt x="335" y="215"/>
                </a:lnTo>
                <a:lnTo>
                  <a:pt x="335" y="215"/>
                </a:lnTo>
                <a:lnTo>
                  <a:pt x="331" y="203"/>
                </a:lnTo>
                <a:lnTo>
                  <a:pt x="331" y="112"/>
                </a:lnTo>
                <a:lnTo>
                  <a:pt x="331" y="112"/>
                </a:lnTo>
                <a:lnTo>
                  <a:pt x="329" y="111"/>
                </a:lnTo>
                <a:lnTo>
                  <a:pt x="324" y="110"/>
                </a:lnTo>
                <a:lnTo>
                  <a:pt x="315" y="107"/>
                </a:lnTo>
                <a:lnTo>
                  <a:pt x="303" y="107"/>
                </a:lnTo>
                <a:lnTo>
                  <a:pt x="303" y="107"/>
                </a:lnTo>
                <a:lnTo>
                  <a:pt x="291" y="108"/>
                </a:lnTo>
                <a:lnTo>
                  <a:pt x="284" y="110"/>
                </a:lnTo>
                <a:lnTo>
                  <a:pt x="279" y="112"/>
                </a:lnTo>
                <a:lnTo>
                  <a:pt x="275" y="180"/>
                </a:lnTo>
                <a:lnTo>
                  <a:pt x="275" y="180"/>
                </a:lnTo>
                <a:lnTo>
                  <a:pt x="274" y="181"/>
                </a:lnTo>
                <a:lnTo>
                  <a:pt x="271" y="183"/>
                </a:lnTo>
                <a:lnTo>
                  <a:pt x="263" y="188"/>
                </a:lnTo>
                <a:lnTo>
                  <a:pt x="251" y="195"/>
                </a:lnTo>
                <a:lnTo>
                  <a:pt x="251" y="195"/>
                </a:lnTo>
                <a:lnTo>
                  <a:pt x="244" y="199"/>
                </a:lnTo>
                <a:lnTo>
                  <a:pt x="237" y="204"/>
                </a:lnTo>
                <a:lnTo>
                  <a:pt x="227" y="213"/>
                </a:lnTo>
                <a:lnTo>
                  <a:pt x="221" y="221"/>
                </a:lnTo>
                <a:lnTo>
                  <a:pt x="219" y="223"/>
                </a:lnTo>
                <a:lnTo>
                  <a:pt x="219" y="223"/>
                </a:lnTo>
                <a:lnTo>
                  <a:pt x="216" y="225"/>
                </a:lnTo>
                <a:lnTo>
                  <a:pt x="214" y="227"/>
                </a:lnTo>
                <a:lnTo>
                  <a:pt x="211" y="227"/>
                </a:lnTo>
                <a:lnTo>
                  <a:pt x="196" y="223"/>
                </a:lnTo>
                <a:lnTo>
                  <a:pt x="196" y="199"/>
                </a:lnTo>
                <a:lnTo>
                  <a:pt x="196" y="199"/>
                </a:lnTo>
                <a:lnTo>
                  <a:pt x="202" y="196"/>
                </a:lnTo>
                <a:lnTo>
                  <a:pt x="209" y="193"/>
                </a:lnTo>
                <a:lnTo>
                  <a:pt x="215" y="187"/>
                </a:lnTo>
                <a:lnTo>
                  <a:pt x="215" y="187"/>
                </a:lnTo>
                <a:lnTo>
                  <a:pt x="221" y="180"/>
                </a:lnTo>
                <a:lnTo>
                  <a:pt x="225" y="171"/>
                </a:lnTo>
                <a:lnTo>
                  <a:pt x="227" y="163"/>
                </a:lnTo>
                <a:lnTo>
                  <a:pt x="227" y="155"/>
                </a:lnTo>
                <a:lnTo>
                  <a:pt x="227" y="155"/>
                </a:lnTo>
                <a:lnTo>
                  <a:pt x="225" y="147"/>
                </a:lnTo>
                <a:lnTo>
                  <a:pt x="226" y="143"/>
                </a:lnTo>
                <a:lnTo>
                  <a:pt x="227" y="140"/>
                </a:lnTo>
                <a:lnTo>
                  <a:pt x="227" y="140"/>
                </a:lnTo>
                <a:lnTo>
                  <a:pt x="236" y="123"/>
                </a:lnTo>
                <a:lnTo>
                  <a:pt x="236" y="123"/>
                </a:lnTo>
                <a:lnTo>
                  <a:pt x="237" y="119"/>
                </a:lnTo>
                <a:lnTo>
                  <a:pt x="238" y="114"/>
                </a:lnTo>
                <a:lnTo>
                  <a:pt x="239" y="103"/>
                </a:lnTo>
                <a:lnTo>
                  <a:pt x="239" y="103"/>
                </a:lnTo>
                <a:lnTo>
                  <a:pt x="243" y="76"/>
                </a:lnTo>
                <a:lnTo>
                  <a:pt x="243" y="76"/>
                </a:lnTo>
                <a:lnTo>
                  <a:pt x="245" y="68"/>
                </a:lnTo>
                <a:lnTo>
                  <a:pt x="248" y="60"/>
                </a:lnTo>
                <a:lnTo>
                  <a:pt x="246" y="52"/>
                </a:lnTo>
                <a:lnTo>
                  <a:pt x="246" y="52"/>
                </a:lnTo>
                <a:lnTo>
                  <a:pt x="246" y="43"/>
                </a:lnTo>
                <a:lnTo>
                  <a:pt x="244" y="37"/>
                </a:lnTo>
                <a:lnTo>
                  <a:pt x="242" y="31"/>
                </a:lnTo>
                <a:lnTo>
                  <a:pt x="236" y="24"/>
                </a:lnTo>
                <a:lnTo>
                  <a:pt x="236" y="24"/>
                </a:lnTo>
                <a:lnTo>
                  <a:pt x="225" y="15"/>
                </a:lnTo>
                <a:lnTo>
                  <a:pt x="211" y="8"/>
                </a:lnTo>
                <a:lnTo>
                  <a:pt x="198" y="2"/>
                </a:lnTo>
                <a:lnTo>
                  <a:pt x="191" y="0"/>
                </a:lnTo>
                <a:lnTo>
                  <a:pt x="191" y="0"/>
                </a:lnTo>
                <a:lnTo>
                  <a:pt x="186" y="1"/>
                </a:lnTo>
                <a:lnTo>
                  <a:pt x="180" y="3"/>
                </a:lnTo>
                <a:lnTo>
                  <a:pt x="172" y="8"/>
                </a:lnTo>
                <a:lnTo>
                  <a:pt x="172" y="8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" name="Freeform 14">
            <a:extLst>
              <a:ext uri="{FF2B5EF4-FFF2-40B4-BE49-F238E27FC236}">
                <a16:creationId xmlns:a16="http://schemas.microsoft.com/office/drawing/2014/main" id="{341E8D30-961F-456F-9D10-8BAFB4FC3D86}"/>
              </a:ext>
            </a:extLst>
          </p:cNvPr>
          <p:cNvSpPr>
            <a:spLocks noEditPoints="1"/>
          </p:cNvSpPr>
          <p:nvPr/>
        </p:nvSpPr>
        <p:spPr bwMode="auto">
          <a:xfrm>
            <a:off x="2821496" y="4727378"/>
            <a:ext cx="543652" cy="1637851"/>
          </a:xfrm>
          <a:custGeom>
            <a:avLst/>
            <a:gdLst>
              <a:gd name="T0" fmla="*/ 81 w 473"/>
              <a:gd name="T1" fmla="*/ 1210 h 1425"/>
              <a:gd name="T2" fmla="*/ 68 w 473"/>
              <a:gd name="T3" fmla="*/ 1247 h 1425"/>
              <a:gd name="T4" fmla="*/ 52 w 473"/>
              <a:gd name="T5" fmla="*/ 1322 h 1425"/>
              <a:gd name="T6" fmla="*/ 110 w 473"/>
              <a:gd name="T7" fmla="*/ 1354 h 1425"/>
              <a:gd name="T8" fmla="*/ 153 w 473"/>
              <a:gd name="T9" fmla="*/ 1412 h 1425"/>
              <a:gd name="T10" fmla="*/ 231 w 473"/>
              <a:gd name="T11" fmla="*/ 1418 h 1425"/>
              <a:gd name="T12" fmla="*/ 244 w 473"/>
              <a:gd name="T13" fmla="*/ 1384 h 1425"/>
              <a:gd name="T14" fmla="*/ 199 w 473"/>
              <a:gd name="T15" fmla="*/ 1341 h 1425"/>
              <a:gd name="T16" fmla="*/ 173 w 473"/>
              <a:gd name="T17" fmla="*/ 1302 h 1425"/>
              <a:gd name="T18" fmla="*/ 197 w 473"/>
              <a:gd name="T19" fmla="*/ 1210 h 1425"/>
              <a:gd name="T20" fmla="*/ 230 w 473"/>
              <a:gd name="T21" fmla="*/ 1200 h 1425"/>
              <a:gd name="T22" fmla="*/ 368 w 473"/>
              <a:gd name="T23" fmla="*/ 1186 h 1425"/>
              <a:gd name="T24" fmla="*/ 400 w 473"/>
              <a:gd name="T25" fmla="*/ 1159 h 1425"/>
              <a:gd name="T26" fmla="*/ 368 w 473"/>
              <a:gd name="T27" fmla="*/ 919 h 1425"/>
              <a:gd name="T28" fmla="*/ 346 w 473"/>
              <a:gd name="T29" fmla="*/ 743 h 1425"/>
              <a:gd name="T30" fmla="*/ 364 w 473"/>
              <a:gd name="T31" fmla="*/ 663 h 1425"/>
              <a:gd name="T32" fmla="*/ 360 w 473"/>
              <a:gd name="T33" fmla="*/ 516 h 1425"/>
              <a:gd name="T34" fmla="*/ 394 w 473"/>
              <a:gd name="T35" fmla="*/ 401 h 1425"/>
              <a:gd name="T36" fmla="*/ 466 w 473"/>
              <a:gd name="T37" fmla="*/ 373 h 1425"/>
              <a:gd name="T38" fmla="*/ 463 w 473"/>
              <a:gd name="T39" fmla="*/ 331 h 1425"/>
              <a:gd name="T40" fmla="*/ 444 w 473"/>
              <a:gd name="T41" fmla="*/ 259 h 1425"/>
              <a:gd name="T42" fmla="*/ 424 w 473"/>
              <a:gd name="T43" fmla="*/ 220 h 1425"/>
              <a:gd name="T44" fmla="*/ 354 w 473"/>
              <a:gd name="T45" fmla="*/ 216 h 1425"/>
              <a:gd name="T46" fmla="*/ 357 w 473"/>
              <a:gd name="T47" fmla="*/ 196 h 1425"/>
              <a:gd name="T48" fmla="*/ 346 w 473"/>
              <a:gd name="T49" fmla="*/ 179 h 1425"/>
              <a:gd name="T50" fmla="*/ 313 w 473"/>
              <a:gd name="T51" fmla="*/ 191 h 1425"/>
              <a:gd name="T52" fmla="*/ 300 w 473"/>
              <a:gd name="T53" fmla="*/ 250 h 1425"/>
              <a:gd name="T54" fmla="*/ 300 w 473"/>
              <a:gd name="T55" fmla="*/ 297 h 1425"/>
              <a:gd name="T56" fmla="*/ 255 w 473"/>
              <a:gd name="T57" fmla="*/ 234 h 1425"/>
              <a:gd name="T58" fmla="*/ 260 w 473"/>
              <a:gd name="T59" fmla="*/ 201 h 1425"/>
              <a:gd name="T60" fmla="*/ 294 w 473"/>
              <a:gd name="T61" fmla="*/ 162 h 1425"/>
              <a:gd name="T62" fmla="*/ 333 w 473"/>
              <a:gd name="T63" fmla="*/ 80 h 1425"/>
              <a:gd name="T64" fmla="*/ 315 w 473"/>
              <a:gd name="T65" fmla="*/ 37 h 1425"/>
              <a:gd name="T66" fmla="*/ 188 w 473"/>
              <a:gd name="T67" fmla="*/ 6 h 1425"/>
              <a:gd name="T68" fmla="*/ 114 w 473"/>
              <a:gd name="T69" fmla="*/ 12 h 1425"/>
              <a:gd name="T70" fmla="*/ 64 w 473"/>
              <a:gd name="T71" fmla="*/ 69 h 1425"/>
              <a:gd name="T72" fmla="*/ 86 w 473"/>
              <a:gd name="T73" fmla="*/ 152 h 1425"/>
              <a:gd name="T74" fmla="*/ 63 w 473"/>
              <a:gd name="T75" fmla="*/ 216 h 1425"/>
              <a:gd name="T76" fmla="*/ 76 w 473"/>
              <a:gd name="T77" fmla="*/ 254 h 1425"/>
              <a:gd name="T78" fmla="*/ 34 w 473"/>
              <a:gd name="T79" fmla="*/ 309 h 1425"/>
              <a:gd name="T80" fmla="*/ 60 w 473"/>
              <a:gd name="T81" fmla="*/ 447 h 1425"/>
              <a:gd name="T82" fmla="*/ 81 w 473"/>
              <a:gd name="T83" fmla="*/ 475 h 1425"/>
              <a:gd name="T84" fmla="*/ 76 w 473"/>
              <a:gd name="T85" fmla="*/ 539 h 1425"/>
              <a:gd name="T86" fmla="*/ 54 w 473"/>
              <a:gd name="T87" fmla="*/ 635 h 1425"/>
              <a:gd name="T88" fmla="*/ 43 w 473"/>
              <a:gd name="T89" fmla="*/ 753 h 1425"/>
              <a:gd name="T90" fmla="*/ 26 w 473"/>
              <a:gd name="T91" fmla="*/ 818 h 1425"/>
              <a:gd name="T92" fmla="*/ 14 w 473"/>
              <a:gd name="T93" fmla="*/ 850 h 1425"/>
              <a:gd name="T94" fmla="*/ 14 w 473"/>
              <a:gd name="T95" fmla="*/ 1017 h 1425"/>
              <a:gd name="T96" fmla="*/ 18 w 473"/>
              <a:gd name="T97" fmla="*/ 1162 h 1425"/>
              <a:gd name="T98" fmla="*/ 18 w 473"/>
              <a:gd name="T99" fmla="*/ 1191 h 1425"/>
              <a:gd name="T100" fmla="*/ 362 w 473"/>
              <a:gd name="T101" fmla="*/ 239 h 1425"/>
              <a:gd name="T102" fmla="*/ 375 w 473"/>
              <a:gd name="T103" fmla="*/ 275 h 1425"/>
              <a:gd name="T104" fmla="*/ 376 w 473"/>
              <a:gd name="T105" fmla="*/ 307 h 1425"/>
              <a:gd name="T106" fmla="*/ 359 w 473"/>
              <a:gd name="T107" fmla="*/ 319 h 1425"/>
              <a:gd name="T108" fmla="*/ 352 w 473"/>
              <a:gd name="T109" fmla="*/ 284 h 1425"/>
              <a:gd name="T110" fmla="*/ 352 w 473"/>
              <a:gd name="T111" fmla="*/ 254 h 14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473" h="1425">
                <a:moveTo>
                  <a:pt x="62" y="1210"/>
                </a:moveTo>
                <a:lnTo>
                  <a:pt x="62" y="1210"/>
                </a:lnTo>
                <a:lnTo>
                  <a:pt x="68" y="1210"/>
                </a:lnTo>
                <a:lnTo>
                  <a:pt x="74" y="1210"/>
                </a:lnTo>
                <a:lnTo>
                  <a:pt x="79" y="1212"/>
                </a:lnTo>
                <a:lnTo>
                  <a:pt x="81" y="1210"/>
                </a:lnTo>
                <a:lnTo>
                  <a:pt x="81" y="1210"/>
                </a:lnTo>
                <a:lnTo>
                  <a:pt x="81" y="1210"/>
                </a:lnTo>
                <a:lnTo>
                  <a:pt x="81" y="1210"/>
                </a:lnTo>
                <a:lnTo>
                  <a:pt x="81" y="1210"/>
                </a:lnTo>
                <a:lnTo>
                  <a:pt x="81" y="1210"/>
                </a:lnTo>
                <a:lnTo>
                  <a:pt x="76" y="1239"/>
                </a:lnTo>
                <a:lnTo>
                  <a:pt x="76" y="1239"/>
                </a:lnTo>
                <a:lnTo>
                  <a:pt x="75" y="1239"/>
                </a:lnTo>
                <a:lnTo>
                  <a:pt x="73" y="1241"/>
                </a:lnTo>
                <a:lnTo>
                  <a:pt x="68" y="1247"/>
                </a:lnTo>
                <a:lnTo>
                  <a:pt x="62" y="1259"/>
                </a:lnTo>
                <a:lnTo>
                  <a:pt x="62" y="1259"/>
                </a:lnTo>
                <a:lnTo>
                  <a:pt x="56" y="1277"/>
                </a:lnTo>
                <a:lnTo>
                  <a:pt x="51" y="1296"/>
                </a:lnTo>
                <a:lnTo>
                  <a:pt x="50" y="1312"/>
                </a:lnTo>
                <a:lnTo>
                  <a:pt x="51" y="1318"/>
                </a:lnTo>
                <a:lnTo>
                  <a:pt x="52" y="1322"/>
                </a:lnTo>
                <a:lnTo>
                  <a:pt x="52" y="1322"/>
                </a:lnTo>
                <a:lnTo>
                  <a:pt x="56" y="1324"/>
                </a:lnTo>
                <a:lnTo>
                  <a:pt x="63" y="1328"/>
                </a:lnTo>
                <a:lnTo>
                  <a:pt x="83" y="1335"/>
                </a:lnTo>
                <a:lnTo>
                  <a:pt x="102" y="1341"/>
                </a:lnTo>
                <a:lnTo>
                  <a:pt x="108" y="1343"/>
                </a:lnTo>
                <a:lnTo>
                  <a:pt x="110" y="1346"/>
                </a:lnTo>
                <a:lnTo>
                  <a:pt x="110" y="1346"/>
                </a:lnTo>
                <a:lnTo>
                  <a:pt x="110" y="1354"/>
                </a:lnTo>
                <a:lnTo>
                  <a:pt x="108" y="1370"/>
                </a:lnTo>
                <a:lnTo>
                  <a:pt x="107" y="1386"/>
                </a:lnTo>
                <a:lnTo>
                  <a:pt x="105" y="1394"/>
                </a:lnTo>
                <a:lnTo>
                  <a:pt x="105" y="1394"/>
                </a:lnTo>
                <a:lnTo>
                  <a:pt x="108" y="1396"/>
                </a:lnTo>
                <a:lnTo>
                  <a:pt x="113" y="1399"/>
                </a:lnTo>
                <a:lnTo>
                  <a:pt x="130" y="1405"/>
                </a:lnTo>
                <a:lnTo>
                  <a:pt x="153" y="1412"/>
                </a:lnTo>
                <a:lnTo>
                  <a:pt x="178" y="1418"/>
                </a:lnTo>
                <a:lnTo>
                  <a:pt x="178" y="1418"/>
                </a:lnTo>
                <a:lnTo>
                  <a:pt x="197" y="1423"/>
                </a:lnTo>
                <a:lnTo>
                  <a:pt x="211" y="1425"/>
                </a:lnTo>
                <a:lnTo>
                  <a:pt x="215" y="1425"/>
                </a:lnTo>
                <a:lnTo>
                  <a:pt x="220" y="1424"/>
                </a:lnTo>
                <a:lnTo>
                  <a:pt x="225" y="1422"/>
                </a:lnTo>
                <a:lnTo>
                  <a:pt x="231" y="1418"/>
                </a:lnTo>
                <a:lnTo>
                  <a:pt x="231" y="1418"/>
                </a:lnTo>
                <a:lnTo>
                  <a:pt x="237" y="1413"/>
                </a:lnTo>
                <a:lnTo>
                  <a:pt x="241" y="1409"/>
                </a:lnTo>
                <a:lnTo>
                  <a:pt x="244" y="1404"/>
                </a:lnTo>
                <a:lnTo>
                  <a:pt x="247" y="1399"/>
                </a:lnTo>
                <a:lnTo>
                  <a:pt x="247" y="1394"/>
                </a:lnTo>
                <a:lnTo>
                  <a:pt x="247" y="1389"/>
                </a:lnTo>
                <a:lnTo>
                  <a:pt x="244" y="1384"/>
                </a:lnTo>
                <a:lnTo>
                  <a:pt x="241" y="1380"/>
                </a:lnTo>
                <a:lnTo>
                  <a:pt x="241" y="1380"/>
                </a:lnTo>
                <a:lnTo>
                  <a:pt x="232" y="1371"/>
                </a:lnTo>
                <a:lnTo>
                  <a:pt x="224" y="1365"/>
                </a:lnTo>
                <a:lnTo>
                  <a:pt x="215" y="1358"/>
                </a:lnTo>
                <a:lnTo>
                  <a:pt x="207" y="1351"/>
                </a:lnTo>
                <a:lnTo>
                  <a:pt x="207" y="1351"/>
                </a:lnTo>
                <a:lnTo>
                  <a:pt x="199" y="1341"/>
                </a:lnTo>
                <a:lnTo>
                  <a:pt x="191" y="1328"/>
                </a:lnTo>
                <a:lnTo>
                  <a:pt x="185" y="1318"/>
                </a:lnTo>
                <a:lnTo>
                  <a:pt x="183" y="1312"/>
                </a:lnTo>
                <a:lnTo>
                  <a:pt x="183" y="1312"/>
                </a:lnTo>
                <a:lnTo>
                  <a:pt x="182" y="1310"/>
                </a:lnTo>
                <a:lnTo>
                  <a:pt x="178" y="1306"/>
                </a:lnTo>
                <a:lnTo>
                  <a:pt x="176" y="1303"/>
                </a:lnTo>
                <a:lnTo>
                  <a:pt x="173" y="1302"/>
                </a:lnTo>
                <a:lnTo>
                  <a:pt x="173" y="1302"/>
                </a:lnTo>
                <a:lnTo>
                  <a:pt x="172" y="1288"/>
                </a:lnTo>
                <a:lnTo>
                  <a:pt x="173" y="1256"/>
                </a:lnTo>
                <a:lnTo>
                  <a:pt x="173" y="1210"/>
                </a:lnTo>
                <a:lnTo>
                  <a:pt x="173" y="1210"/>
                </a:lnTo>
                <a:lnTo>
                  <a:pt x="179" y="1212"/>
                </a:lnTo>
                <a:lnTo>
                  <a:pt x="188" y="1212"/>
                </a:lnTo>
                <a:lnTo>
                  <a:pt x="197" y="1210"/>
                </a:lnTo>
                <a:lnTo>
                  <a:pt x="197" y="1210"/>
                </a:lnTo>
                <a:lnTo>
                  <a:pt x="218" y="1206"/>
                </a:lnTo>
                <a:lnTo>
                  <a:pt x="224" y="1203"/>
                </a:lnTo>
                <a:lnTo>
                  <a:pt x="226" y="1202"/>
                </a:lnTo>
                <a:lnTo>
                  <a:pt x="226" y="1201"/>
                </a:lnTo>
                <a:lnTo>
                  <a:pt x="226" y="1201"/>
                </a:lnTo>
                <a:lnTo>
                  <a:pt x="228" y="1200"/>
                </a:lnTo>
                <a:lnTo>
                  <a:pt x="230" y="1200"/>
                </a:lnTo>
                <a:lnTo>
                  <a:pt x="240" y="1197"/>
                </a:lnTo>
                <a:lnTo>
                  <a:pt x="273" y="1194"/>
                </a:lnTo>
                <a:lnTo>
                  <a:pt x="310" y="1192"/>
                </a:lnTo>
                <a:lnTo>
                  <a:pt x="337" y="1191"/>
                </a:lnTo>
                <a:lnTo>
                  <a:pt x="337" y="1191"/>
                </a:lnTo>
                <a:lnTo>
                  <a:pt x="347" y="1191"/>
                </a:lnTo>
                <a:lnTo>
                  <a:pt x="357" y="1189"/>
                </a:lnTo>
                <a:lnTo>
                  <a:pt x="368" y="1186"/>
                </a:lnTo>
                <a:lnTo>
                  <a:pt x="377" y="1184"/>
                </a:lnTo>
                <a:lnTo>
                  <a:pt x="386" y="1180"/>
                </a:lnTo>
                <a:lnTo>
                  <a:pt x="393" y="1175"/>
                </a:lnTo>
                <a:lnTo>
                  <a:pt x="398" y="1172"/>
                </a:lnTo>
                <a:lnTo>
                  <a:pt x="399" y="1169"/>
                </a:lnTo>
                <a:lnTo>
                  <a:pt x="400" y="1167"/>
                </a:lnTo>
                <a:lnTo>
                  <a:pt x="400" y="1167"/>
                </a:lnTo>
                <a:lnTo>
                  <a:pt x="400" y="1159"/>
                </a:lnTo>
                <a:lnTo>
                  <a:pt x="399" y="1143"/>
                </a:lnTo>
                <a:lnTo>
                  <a:pt x="392" y="1098"/>
                </a:lnTo>
                <a:lnTo>
                  <a:pt x="385" y="1045"/>
                </a:lnTo>
                <a:lnTo>
                  <a:pt x="376" y="998"/>
                </a:lnTo>
                <a:lnTo>
                  <a:pt x="376" y="998"/>
                </a:lnTo>
                <a:lnTo>
                  <a:pt x="372" y="979"/>
                </a:lnTo>
                <a:lnTo>
                  <a:pt x="370" y="958"/>
                </a:lnTo>
                <a:lnTo>
                  <a:pt x="368" y="919"/>
                </a:lnTo>
                <a:lnTo>
                  <a:pt x="366" y="881"/>
                </a:lnTo>
                <a:lnTo>
                  <a:pt x="366" y="843"/>
                </a:lnTo>
                <a:lnTo>
                  <a:pt x="366" y="843"/>
                </a:lnTo>
                <a:lnTo>
                  <a:pt x="365" y="824"/>
                </a:lnTo>
                <a:lnTo>
                  <a:pt x="363" y="805"/>
                </a:lnTo>
                <a:lnTo>
                  <a:pt x="359" y="786"/>
                </a:lnTo>
                <a:lnTo>
                  <a:pt x="354" y="770"/>
                </a:lnTo>
                <a:lnTo>
                  <a:pt x="346" y="743"/>
                </a:lnTo>
                <a:lnTo>
                  <a:pt x="342" y="732"/>
                </a:lnTo>
                <a:lnTo>
                  <a:pt x="342" y="732"/>
                </a:lnTo>
                <a:lnTo>
                  <a:pt x="351" y="713"/>
                </a:lnTo>
                <a:lnTo>
                  <a:pt x="357" y="696"/>
                </a:lnTo>
                <a:lnTo>
                  <a:pt x="362" y="684"/>
                </a:lnTo>
                <a:lnTo>
                  <a:pt x="362" y="684"/>
                </a:lnTo>
                <a:lnTo>
                  <a:pt x="363" y="676"/>
                </a:lnTo>
                <a:lnTo>
                  <a:pt x="364" y="663"/>
                </a:lnTo>
                <a:lnTo>
                  <a:pt x="365" y="627"/>
                </a:lnTo>
                <a:lnTo>
                  <a:pt x="364" y="590"/>
                </a:lnTo>
                <a:lnTo>
                  <a:pt x="363" y="574"/>
                </a:lnTo>
                <a:lnTo>
                  <a:pt x="362" y="563"/>
                </a:lnTo>
                <a:lnTo>
                  <a:pt x="362" y="563"/>
                </a:lnTo>
                <a:lnTo>
                  <a:pt x="360" y="553"/>
                </a:lnTo>
                <a:lnTo>
                  <a:pt x="359" y="542"/>
                </a:lnTo>
                <a:lnTo>
                  <a:pt x="360" y="516"/>
                </a:lnTo>
                <a:lnTo>
                  <a:pt x="362" y="490"/>
                </a:lnTo>
                <a:lnTo>
                  <a:pt x="362" y="476"/>
                </a:lnTo>
                <a:lnTo>
                  <a:pt x="362" y="476"/>
                </a:lnTo>
                <a:lnTo>
                  <a:pt x="359" y="434"/>
                </a:lnTo>
                <a:lnTo>
                  <a:pt x="357" y="399"/>
                </a:lnTo>
                <a:lnTo>
                  <a:pt x="357" y="399"/>
                </a:lnTo>
                <a:lnTo>
                  <a:pt x="368" y="400"/>
                </a:lnTo>
                <a:lnTo>
                  <a:pt x="394" y="401"/>
                </a:lnTo>
                <a:lnTo>
                  <a:pt x="423" y="402"/>
                </a:lnTo>
                <a:lnTo>
                  <a:pt x="435" y="401"/>
                </a:lnTo>
                <a:lnTo>
                  <a:pt x="444" y="399"/>
                </a:lnTo>
                <a:lnTo>
                  <a:pt x="444" y="399"/>
                </a:lnTo>
                <a:lnTo>
                  <a:pt x="450" y="395"/>
                </a:lnTo>
                <a:lnTo>
                  <a:pt x="456" y="389"/>
                </a:lnTo>
                <a:lnTo>
                  <a:pt x="461" y="382"/>
                </a:lnTo>
                <a:lnTo>
                  <a:pt x="466" y="373"/>
                </a:lnTo>
                <a:lnTo>
                  <a:pt x="469" y="365"/>
                </a:lnTo>
                <a:lnTo>
                  <a:pt x="473" y="358"/>
                </a:lnTo>
                <a:lnTo>
                  <a:pt x="473" y="350"/>
                </a:lnTo>
                <a:lnTo>
                  <a:pt x="473" y="345"/>
                </a:lnTo>
                <a:lnTo>
                  <a:pt x="473" y="345"/>
                </a:lnTo>
                <a:lnTo>
                  <a:pt x="469" y="338"/>
                </a:lnTo>
                <a:lnTo>
                  <a:pt x="467" y="335"/>
                </a:lnTo>
                <a:lnTo>
                  <a:pt x="463" y="331"/>
                </a:lnTo>
                <a:lnTo>
                  <a:pt x="453" y="326"/>
                </a:lnTo>
                <a:lnTo>
                  <a:pt x="453" y="326"/>
                </a:lnTo>
                <a:lnTo>
                  <a:pt x="451" y="313"/>
                </a:lnTo>
                <a:lnTo>
                  <a:pt x="450" y="302"/>
                </a:lnTo>
                <a:lnTo>
                  <a:pt x="449" y="292"/>
                </a:lnTo>
                <a:lnTo>
                  <a:pt x="449" y="292"/>
                </a:lnTo>
                <a:lnTo>
                  <a:pt x="447" y="277"/>
                </a:lnTo>
                <a:lnTo>
                  <a:pt x="444" y="259"/>
                </a:lnTo>
                <a:lnTo>
                  <a:pt x="444" y="259"/>
                </a:lnTo>
                <a:lnTo>
                  <a:pt x="434" y="225"/>
                </a:lnTo>
                <a:lnTo>
                  <a:pt x="434" y="225"/>
                </a:lnTo>
                <a:lnTo>
                  <a:pt x="433" y="223"/>
                </a:lnTo>
                <a:lnTo>
                  <a:pt x="433" y="223"/>
                </a:lnTo>
                <a:lnTo>
                  <a:pt x="429" y="223"/>
                </a:lnTo>
                <a:lnTo>
                  <a:pt x="424" y="220"/>
                </a:lnTo>
                <a:lnTo>
                  <a:pt x="424" y="220"/>
                </a:lnTo>
                <a:lnTo>
                  <a:pt x="411" y="210"/>
                </a:lnTo>
                <a:lnTo>
                  <a:pt x="405" y="205"/>
                </a:lnTo>
                <a:lnTo>
                  <a:pt x="405" y="118"/>
                </a:lnTo>
                <a:lnTo>
                  <a:pt x="366" y="118"/>
                </a:lnTo>
                <a:lnTo>
                  <a:pt x="366" y="220"/>
                </a:lnTo>
                <a:lnTo>
                  <a:pt x="352" y="220"/>
                </a:lnTo>
                <a:lnTo>
                  <a:pt x="352" y="220"/>
                </a:lnTo>
                <a:lnTo>
                  <a:pt x="354" y="216"/>
                </a:lnTo>
                <a:lnTo>
                  <a:pt x="357" y="210"/>
                </a:lnTo>
                <a:lnTo>
                  <a:pt x="357" y="210"/>
                </a:lnTo>
                <a:lnTo>
                  <a:pt x="360" y="203"/>
                </a:lnTo>
                <a:lnTo>
                  <a:pt x="360" y="201"/>
                </a:lnTo>
                <a:lnTo>
                  <a:pt x="360" y="198"/>
                </a:lnTo>
                <a:lnTo>
                  <a:pt x="359" y="197"/>
                </a:lnTo>
                <a:lnTo>
                  <a:pt x="357" y="196"/>
                </a:lnTo>
                <a:lnTo>
                  <a:pt x="357" y="196"/>
                </a:lnTo>
                <a:lnTo>
                  <a:pt x="351" y="194"/>
                </a:lnTo>
                <a:lnTo>
                  <a:pt x="346" y="194"/>
                </a:lnTo>
                <a:lnTo>
                  <a:pt x="342" y="196"/>
                </a:lnTo>
                <a:lnTo>
                  <a:pt x="342" y="196"/>
                </a:lnTo>
                <a:lnTo>
                  <a:pt x="344" y="192"/>
                </a:lnTo>
                <a:lnTo>
                  <a:pt x="346" y="185"/>
                </a:lnTo>
                <a:lnTo>
                  <a:pt x="347" y="181"/>
                </a:lnTo>
                <a:lnTo>
                  <a:pt x="346" y="179"/>
                </a:lnTo>
                <a:lnTo>
                  <a:pt x="345" y="176"/>
                </a:lnTo>
                <a:lnTo>
                  <a:pt x="342" y="176"/>
                </a:lnTo>
                <a:lnTo>
                  <a:pt x="342" y="176"/>
                </a:lnTo>
                <a:lnTo>
                  <a:pt x="335" y="178"/>
                </a:lnTo>
                <a:lnTo>
                  <a:pt x="327" y="180"/>
                </a:lnTo>
                <a:lnTo>
                  <a:pt x="319" y="185"/>
                </a:lnTo>
                <a:lnTo>
                  <a:pt x="316" y="187"/>
                </a:lnTo>
                <a:lnTo>
                  <a:pt x="313" y="191"/>
                </a:lnTo>
                <a:lnTo>
                  <a:pt x="313" y="191"/>
                </a:lnTo>
                <a:lnTo>
                  <a:pt x="308" y="198"/>
                </a:lnTo>
                <a:lnTo>
                  <a:pt x="305" y="203"/>
                </a:lnTo>
                <a:lnTo>
                  <a:pt x="301" y="209"/>
                </a:lnTo>
                <a:lnTo>
                  <a:pt x="299" y="215"/>
                </a:lnTo>
                <a:lnTo>
                  <a:pt x="299" y="215"/>
                </a:lnTo>
                <a:lnTo>
                  <a:pt x="299" y="228"/>
                </a:lnTo>
                <a:lnTo>
                  <a:pt x="300" y="250"/>
                </a:lnTo>
                <a:lnTo>
                  <a:pt x="302" y="269"/>
                </a:lnTo>
                <a:lnTo>
                  <a:pt x="304" y="278"/>
                </a:lnTo>
                <a:lnTo>
                  <a:pt x="304" y="278"/>
                </a:lnTo>
                <a:lnTo>
                  <a:pt x="305" y="281"/>
                </a:lnTo>
                <a:lnTo>
                  <a:pt x="305" y="290"/>
                </a:lnTo>
                <a:lnTo>
                  <a:pt x="304" y="302"/>
                </a:lnTo>
                <a:lnTo>
                  <a:pt x="304" y="302"/>
                </a:lnTo>
                <a:lnTo>
                  <a:pt x="300" y="297"/>
                </a:lnTo>
                <a:lnTo>
                  <a:pt x="292" y="287"/>
                </a:lnTo>
                <a:lnTo>
                  <a:pt x="279" y="268"/>
                </a:lnTo>
                <a:lnTo>
                  <a:pt x="279" y="268"/>
                </a:lnTo>
                <a:lnTo>
                  <a:pt x="275" y="257"/>
                </a:lnTo>
                <a:lnTo>
                  <a:pt x="270" y="249"/>
                </a:lnTo>
                <a:lnTo>
                  <a:pt x="270" y="249"/>
                </a:lnTo>
                <a:lnTo>
                  <a:pt x="263" y="242"/>
                </a:lnTo>
                <a:lnTo>
                  <a:pt x="255" y="234"/>
                </a:lnTo>
                <a:lnTo>
                  <a:pt x="255" y="234"/>
                </a:lnTo>
                <a:lnTo>
                  <a:pt x="257" y="231"/>
                </a:lnTo>
                <a:lnTo>
                  <a:pt x="260" y="220"/>
                </a:lnTo>
                <a:lnTo>
                  <a:pt x="260" y="220"/>
                </a:lnTo>
                <a:lnTo>
                  <a:pt x="261" y="213"/>
                </a:lnTo>
                <a:lnTo>
                  <a:pt x="261" y="207"/>
                </a:lnTo>
                <a:lnTo>
                  <a:pt x="260" y="201"/>
                </a:lnTo>
                <a:lnTo>
                  <a:pt x="260" y="201"/>
                </a:lnTo>
                <a:lnTo>
                  <a:pt x="264" y="201"/>
                </a:lnTo>
                <a:lnTo>
                  <a:pt x="266" y="199"/>
                </a:lnTo>
                <a:lnTo>
                  <a:pt x="270" y="196"/>
                </a:lnTo>
                <a:lnTo>
                  <a:pt x="270" y="196"/>
                </a:lnTo>
                <a:lnTo>
                  <a:pt x="278" y="185"/>
                </a:lnTo>
                <a:lnTo>
                  <a:pt x="284" y="176"/>
                </a:lnTo>
                <a:lnTo>
                  <a:pt x="284" y="176"/>
                </a:lnTo>
                <a:lnTo>
                  <a:pt x="294" y="162"/>
                </a:lnTo>
                <a:lnTo>
                  <a:pt x="308" y="143"/>
                </a:lnTo>
                <a:lnTo>
                  <a:pt x="308" y="143"/>
                </a:lnTo>
                <a:lnTo>
                  <a:pt x="315" y="132"/>
                </a:lnTo>
                <a:lnTo>
                  <a:pt x="323" y="115"/>
                </a:lnTo>
                <a:lnTo>
                  <a:pt x="330" y="97"/>
                </a:lnTo>
                <a:lnTo>
                  <a:pt x="331" y="88"/>
                </a:lnTo>
                <a:lnTo>
                  <a:pt x="333" y="80"/>
                </a:lnTo>
                <a:lnTo>
                  <a:pt x="333" y="80"/>
                </a:lnTo>
                <a:lnTo>
                  <a:pt x="333" y="66"/>
                </a:lnTo>
                <a:lnTo>
                  <a:pt x="331" y="54"/>
                </a:lnTo>
                <a:lnTo>
                  <a:pt x="331" y="51"/>
                </a:lnTo>
                <a:lnTo>
                  <a:pt x="329" y="47"/>
                </a:lnTo>
                <a:lnTo>
                  <a:pt x="327" y="43"/>
                </a:lnTo>
                <a:lnTo>
                  <a:pt x="323" y="41"/>
                </a:lnTo>
                <a:lnTo>
                  <a:pt x="323" y="41"/>
                </a:lnTo>
                <a:lnTo>
                  <a:pt x="315" y="37"/>
                </a:lnTo>
                <a:lnTo>
                  <a:pt x="305" y="36"/>
                </a:lnTo>
                <a:lnTo>
                  <a:pt x="284" y="36"/>
                </a:lnTo>
                <a:lnTo>
                  <a:pt x="231" y="36"/>
                </a:lnTo>
                <a:lnTo>
                  <a:pt x="231" y="36"/>
                </a:lnTo>
                <a:lnTo>
                  <a:pt x="226" y="33"/>
                </a:lnTo>
                <a:lnTo>
                  <a:pt x="214" y="22"/>
                </a:lnTo>
                <a:lnTo>
                  <a:pt x="196" y="11"/>
                </a:lnTo>
                <a:lnTo>
                  <a:pt x="188" y="6"/>
                </a:lnTo>
                <a:lnTo>
                  <a:pt x="178" y="2"/>
                </a:lnTo>
                <a:lnTo>
                  <a:pt x="178" y="2"/>
                </a:lnTo>
                <a:lnTo>
                  <a:pt x="168" y="0"/>
                </a:lnTo>
                <a:lnTo>
                  <a:pt x="157" y="0"/>
                </a:lnTo>
                <a:lnTo>
                  <a:pt x="147" y="1"/>
                </a:lnTo>
                <a:lnTo>
                  <a:pt x="136" y="5"/>
                </a:lnTo>
                <a:lnTo>
                  <a:pt x="125" y="8"/>
                </a:lnTo>
                <a:lnTo>
                  <a:pt x="114" y="12"/>
                </a:lnTo>
                <a:lnTo>
                  <a:pt x="96" y="22"/>
                </a:lnTo>
                <a:lnTo>
                  <a:pt x="96" y="22"/>
                </a:lnTo>
                <a:lnTo>
                  <a:pt x="89" y="28"/>
                </a:lnTo>
                <a:lnTo>
                  <a:pt x="81" y="35"/>
                </a:lnTo>
                <a:lnTo>
                  <a:pt x="76" y="42"/>
                </a:lnTo>
                <a:lnTo>
                  <a:pt x="72" y="51"/>
                </a:lnTo>
                <a:lnTo>
                  <a:pt x="68" y="60"/>
                </a:lnTo>
                <a:lnTo>
                  <a:pt x="64" y="69"/>
                </a:lnTo>
                <a:lnTo>
                  <a:pt x="63" y="77"/>
                </a:lnTo>
                <a:lnTo>
                  <a:pt x="62" y="85"/>
                </a:lnTo>
                <a:lnTo>
                  <a:pt x="62" y="85"/>
                </a:lnTo>
                <a:lnTo>
                  <a:pt x="63" y="93"/>
                </a:lnTo>
                <a:lnTo>
                  <a:pt x="66" y="103"/>
                </a:lnTo>
                <a:lnTo>
                  <a:pt x="74" y="126"/>
                </a:lnTo>
                <a:lnTo>
                  <a:pt x="83" y="144"/>
                </a:lnTo>
                <a:lnTo>
                  <a:pt x="86" y="152"/>
                </a:lnTo>
                <a:lnTo>
                  <a:pt x="86" y="152"/>
                </a:lnTo>
                <a:lnTo>
                  <a:pt x="68" y="182"/>
                </a:lnTo>
                <a:lnTo>
                  <a:pt x="57" y="204"/>
                </a:lnTo>
                <a:lnTo>
                  <a:pt x="54" y="211"/>
                </a:lnTo>
                <a:lnTo>
                  <a:pt x="52" y="215"/>
                </a:lnTo>
                <a:lnTo>
                  <a:pt x="52" y="215"/>
                </a:lnTo>
                <a:lnTo>
                  <a:pt x="56" y="216"/>
                </a:lnTo>
                <a:lnTo>
                  <a:pt x="63" y="216"/>
                </a:lnTo>
                <a:lnTo>
                  <a:pt x="72" y="215"/>
                </a:lnTo>
                <a:lnTo>
                  <a:pt x="72" y="215"/>
                </a:lnTo>
                <a:lnTo>
                  <a:pt x="72" y="223"/>
                </a:lnTo>
                <a:lnTo>
                  <a:pt x="72" y="239"/>
                </a:lnTo>
                <a:lnTo>
                  <a:pt x="72" y="239"/>
                </a:lnTo>
                <a:lnTo>
                  <a:pt x="73" y="245"/>
                </a:lnTo>
                <a:lnTo>
                  <a:pt x="74" y="250"/>
                </a:lnTo>
                <a:lnTo>
                  <a:pt x="76" y="254"/>
                </a:lnTo>
                <a:lnTo>
                  <a:pt x="76" y="254"/>
                </a:lnTo>
                <a:lnTo>
                  <a:pt x="55" y="269"/>
                </a:lnTo>
                <a:lnTo>
                  <a:pt x="40" y="283"/>
                </a:lnTo>
                <a:lnTo>
                  <a:pt x="35" y="289"/>
                </a:lnTo>
                <a:lnTo>
                  <a:pt x="33" y="292"/>
                </a:lnTo>
                <a:lnTo>
                  <a:pt x="33" y="292"/>
                </a:lnTo>
                <a:lnTo>
                  <a:pt x="33" y="300"/>
                </a:lnTo>
                <a:lnTo>
                  <a:pt x="34" y="309"/>
                </a:lnTo>
                <a:lnTo>
                  <a:pt x="35" y="319"/>
                </a:lnTo>
                <a:lnTo>
                  <a:pt x="38" y="326"/>
                </a:lnTo>
                <a:lnTo>
                  <a:pt x="38" y="326"/>
                </a:lnTo>
                <a:lnTo>
                  <a:pt x="43" y="347"/>
                </a:lnTo>
                <a:lnTo>
                  <a:pt x="49" y="383"/>
                </a:lnTo>
                <a:lnTo>
                  <a:pt x="57" y="432"/>
                </a:lnTo>
                <a:lnTo>
                  <a:pt x="57" y="432"/>
                </a:lnTo>
                <a:lnTo>
                  <a:pt x="60" y="447"/>
                </a:lnTo>
                <a:lnTo>
                  <a:pt x="63" y="458"/>
                </a:lnTo>
                <a:lnTo>
                  <a:pt x="64" y="463"/>
                </a:lnTo>
                <a:lnTo>
                  <a:pt x="67" y="466"/>
                </a:lnTo>
                <a:lnTo>
                  <a:pt x="67" y="466"/>
                </a:lnTo>
                <a:lnTo>
                  <a:pt x="72" y="470"/>
                </a:lnTo>
                <a:lnTo>
                  <a:pt x="76" y="472"/>
                </a:lnTo>
                <a:lnTo>
                  <a:pt x="80" y="475"/>
                </a:lnTo>
                <a:lnTo>
                  <a:pt x="81" y="475"/>
                </a:lnTo>
                <a:lnTo>
                  <a:pt x="81" y="476"/>
                </a:lnTo>
                <a:lnTo>
                  <a:pt x="81" y="476"/>
                </a:lnTo>
                <a:lnTo>
                  <a:pt x="80" y="484"/>
                </a:lnTo>
                <a:lnTo>
                  <a:pt x="80" y="500"/>
                </a:lnTo>
                <a:lnTo>
                  <a:pt x="79" y="521"/>
                </a:lnTo>
                <a:lnTo>
                  <a:pt x="78" y="530"/>
                </a:lnTo>
                <a:lnTo>
                  <a:pt x="76" y="539"/>
                </a:lnTo>
                <a:lnTo>
                  <a:pt x="76" y="539"/>
                </a:lnTo>
                <a:lnTo>
                  <a:pt x="74" y="547"/>
                </a:lnTo>
                <a:lnTo>
                  <a:pt x="73" y="557"/>
                </a:lnTo>
                <a:lnTo>
                  <a:pt x="70" y="580"/>
                </a:lnTo>
                <a:lnTo>
                  <a:pt x="68" y="603"/>
                </a:lnTo>
                <a:lnTo>
                  <a:pt x="66" y="612"/>
                </a:lnTo>
                <a:lnTo>
                  <a:pt x="62" y="621"/>
                </a:lnTo>
                <a:lnTo>
                  <a:pt x="62" y="621"/>
                </a:lnTo>
                <a:lnTo>
                  <a:pt x="54" y="635"/>
                </a:lnTo>
                <a:lnTo>
                  <a:pt x="46" y="650"/>
                </a:lnTo>
                <a:lnTo>
                  <a:pt x="43" y="658"/>
                </a:lnTo>
                <a:lnTo>
                  <a:pt x="39" y="667"/>
                </a:lnTo>
                <a:lnTo>
                  <a:pt x="38" y="678"/>
                </a:lnTo>
                <a:lnTo>
                  <a:pt x="38" y="689"/>
                </a:lnTo>
                <a:lnTo>
                  <a:pt x="38" y="689"/>
                </a:lnTo>
                <a:lnTo>
                  <a:pt x="40" y="718"/>
                </a:lnTo>
                <a:lnTo>
                  <a:pt x="43" y="753"/>
                </a:lnTo>
                <a:lnTo>
                  <a:pt x="44" y="770"/>
                </a:lnTo>
                <a:lnTo>
                  <a:pt x="43" y="785"/>
                </a:lnTo>
                <a:lnTo>
                  <a:pt x="40" y="792"/>
                </a:lnTo>
                <a:lnTo>
                  <a:pt x="39" y="799"/>
                </a:lnTo>
                <a:lnTo>
                  <a:pt x="37" y="805"/>
                </a:lnTo>
                <a:lnTo>
                  <a:pt x="33" y="809"/>
                </a:lnTo>
                <a:lnTo>
                  <a:pt x="33" y="809"/>
                </a:lnTo>
                <a:lnTo>
                  <a:pt x="26" y="818"/>
                </a:lnTo>
                <a:lnTo>
                  <a:pt x="18" y="825"/>
                </a:lnTo>
                <a:lnTo>
                  <a:pt x="6" y="836"/>
                </a:lnTo>
                <a:lnTo>
                  <a:pt x="2" y="840"/>
                </a:lnTo>
                <a:lnTo>
                  <a:pt x="0" y="843"/>
                </a:lnTo>
                <a:lnTo>
                  <a:pt x="0" y="846"/>
                </a:lnTo>
                <a:lnTo>
                  <a:pt x="4" y="848"/>
                </a:lnTo>
                <a:lnTo>
                  <a:pt x="4" y="848"/>
                </a:lnTo>
                <a:lnTo>
                  <a:pt x="14" y="850"/>
                </a:lnTo>
                <a:lnTo>
                  <a:pt x="23" y="853"/>
                </a:lnTo>
                <a:lnTo>
                  <a:pt x="29" y="853"/>
                </a:lnTo>
                <a:lnTo>
                  <a:pt x="33" y="853"/>
                </a:lnTo>
                <a:lnTo>
                  <a:pt x="33" y="853"/>
                </a:lnTo>
                <a:lnTo>
                  <a:pt x="32" y="871"/>
                </a:lnTo>
                <a:lnTo>
                  <a:pt x="26" y="914"/>
                </a:lnTo>
                <a:lnTo>
                  <a:pt x="14" y="1017"/>
                </a:lnTo>
                <a:lnTo>
                  <a:pt x="14" y="1017"/>
                </a:lnTo>
                <a:lnTo>
                  <a:pt x="5" y="1107"/>
                </a:lnTo>
                <a:lnTo>
                  <a:pt x="3" y="1143"/>
                </a:lnTo>
                <a:lnTo>
                  <a:pt x="3" y="1152"/>
                </a:lnTo>
                <a:lnTo>
                  <a:pt x="4" y="1157"/>
                </a:lnTo>
                <a:lnTo>
                  <a:pt x="4" y="1157"/>
                </a:lnTo>
                <a:lnTo>
                  <a:pt x="12" y="1159"/>
                </a:lnTo>
                <a:lnTo>
                  <a:pt x="16" y="1160"/>
                </a:lnTo>
                <a:lnTo>
                  <a:pt x="18" y="1162"/>
                </a:lnTo>
                <a:lnTo>
                  <a:pt x="18" y="1162"/>
                </a:lnTo>
                <a:lnTo>
                  <a:pt x="17" y="1167"/>
                </a:lnTo>
                <a:lnTo>
                  <a:pt x="16" y="1174"/>
                </a:lnTo>
                <a:lnTo>
                  <a:pt x="15" y="1178"/>
                </a:lnTo>
                <a:lnTo>
                  <a:pt x="15" y="1183"/>
                </a:lnTo>
                <a:lnTo>
                  <a:pt x="16" y="1187"/>
                </a:lnTo>
                <a:lnTo>
                  <a:pt x="18" y="1191"/>
                </a:lnTo>
                <a:lnTo>
                  <a:pt x="18" y="1191"/>
                </a:lnTo>
                <a:lnTo>
                  <a:pt x="22" y="1195"/>
                </a:lnTo>
                <a:lnTo>
                  <a:pt x="28" y="1198"/>
                </a:lnTo>
                <a:lnTo>
                  <a:pt x="40" y="1206"/>
                </a:lnTo>
                <a:lnTo>
                  <a:pt x="54" y="1209"/>
                </a:lnTo>
                <a:lnTo>
                  <a:pt x="62" y="1210"/>
                </a:lnTo>
                <a:lnTo>
                  <a:pt x="62" y="1210"/>
                </a:lnTo>
                <a:close/>
                <a:moveTo>
                  <a:pt x="362" y="239"/>
                </a:moveTo>
                <a:lnTo>
                  <a:pt x="362" y="239"/>
                </a:lnTo>
                <a:lnTo>
                  <a:pt x="371" y="254"/>
                </a:lnTo>
                <a:lnTo>
                  <a:pt x="371" y="254"/>
                </a:lnTo>
                <a:lnTo>
                  <a:pt x="371" y="254"/>
                </a:lnTo>
                <a:lnTo>
                  <a:pt x="375" y="265"/>
                </a:lnTo>
                <a:lnTo>
                  <a:pt x="376" y="269"/>
                </a:lnTo>
                <a:lnTo>
                  <a:pt x="376" y="273"/>
                </a:lnTo>
                <a:lnTo>
                  <a:pt x="376" y="273"/>
                </a:lnTo>
                <a:lnTo>
                  <a:pt x="375" y="275"/>
                </a:lnTo>
                <a:lnTo>
                  <a:pt x="375" y="279"/>
                </a:lnTo>
                <a:lnTo>
                  <a:pt x="376" y="287"/>
                </a:lnTo>
                <a:lnTo>
                  <a:pt x="376" y="287"/>
                </a:lnTo>
                <a:lnTo>
                  <a:pt x="376" y="292"/>
                </a:lnTo>
                <a:lnTo>
                  <a:pt x="376" y="298"/>
                </a:lnTo>
                <a:lnTo>
                  <a:pt x="375" y="303"/>
                </a:lnTo>
                <a:lnTo>
                  <a:pt x="376" y="307"/>
                </a:lnTo>
                <a:lnTo>
                  <a:pt x="376" y="307"/>
                </a:lnTo>
                <a:lnTo>
                  <a:pt x="377" y="310"/>
                </a:lnTo>
                <a:lnTo>
                  <a:pt x="377" y="315"/>
                </a:lnTo>
                <a:lnTo>
                  <a:pt x="377" y="319"/>
                </a:lnTo>
                <a:lnTo>
                  <a:pt x="376" y="321"/>
                </a:lnTo>
                <a:lnTo>
                  <a:pt x="376" y="321"/>
                </a:lnTo>
                <a:lnTo>
                  <a:pt x="366" y="326"/>
                </a:lnTo>
                <a:lnTo>
                  <a:pt x="366" y="326"/>
                </a:lnTo>
                <a:lnTo>
                  <a:pt x="359" y="319"/>
                </a:lnTo>
                <a:lnTo>
                  <a:pt x="354" y="313"/>
                </a:lnTo>
                <a:lnTo>
                  <a:pt x="352" y="309"/>
                </a:lnTo>
                <a:lnTo>
                  <a:pt x="352" y="307"/>
                </a:lnTo>
                <a:lnTo>
                  <a:pt x="352" y="307"/>
                </a:lnTo>
                <a:lnTo>
                  <a:pt x="353" y="303"/>
                </a:lnTo>
                <a:lnTo>
                  <a:pt x="352" y="292"/>
                </a:lnTo>
                <a:lnTo>
                  <a:pt x="352" y="292"/>
                </a:lnTo>
                <a:lnTo>
                  <a:pt x="352" y="284"/>
                </a:lnTo>
                <a:lnTo>
                  <a:pt x="352" y="278"/>
                </a:lnTo>
                <a:lnTo>
                  <a:pt x="353" y="273"/>
                </a:lnTo>
                <a:lnTo>
                  <a:pt x="352" y="268"/>
                </a:lnTo>
                <a:lnTo>
                  <a:pt x="352" y="268"/>
                </a:lnTo>
                <a:lnTo>
                  <a:pt x="351" y="265"/>
                </a:lnTo>
                <a:lnTo>
                  <a:pt x="351" y="261"/>
                </a:lnTo>
                <a:lnTo>
                  <a:pt x="352" y="254"/>
                </a:lnTo>
                <a:lnTo>
                  <a:pt x="352" y="254"/>
                </a:lnTo>
                <a:lnTo>
                  <a:pt x="357" y="244"/>
                </a:lnTo>
                <a:lnTo>
                  <a:pt x="359" y="239"/>
                </a:lnTo>
                <a:lnTo>
                  <a:pt x="360" y="239"/>
                </a:lnTo>
                <a:lnTo>
                  <a:pt x="362" y="239"/>
                </a:lnTo>
                <a:lnTo>
                  <a:pt x="362" y="239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" name="Freeform 24">
            <a:extLst>
              <a:ext uri="{FF2B5EF4-FFF2-40B4-BE49-F238E27FC236}">
                <a16:creationId xmlns:a16="http://schemas.microsoft.com/office/drawing/2014/main" id="{913F6DEB-AFF6-4E2A-BCE5-C1C769B9A96E}"/>
              </a:ext>
            </a:extLst>
          </p:cNvPr>
          <p:cNvSpPr>
            <a:spLocks/>
          </p:cNvSpPr>
          <p:nvPr/>
        </p:nvSpPr>
        <p:spPr bwMode="auto">
          <a:xfrm>
            <a:off x="4629549" y="4716795"/>
            <a:ext cx="550686" cy="1620180"/>
          </a:xfrm>
          <a:custGeom>
            <a:avLst/>
            <a:gdLst>
              <a:gd name="T0" fmla="*/ 269 w 501"/>
              <a:gd name="T1" fmla="*/ 281 h 1474"/>
              <a:gd name="T2" fmla="*/ 235 w 501"/>
              <a:gd name="T3" fmla="*/ 352 h 1474"/>
              <a:gd name="T4" fmla="*/ 211 w 501"/>
              <a:gd name="T5" fmla="*/ 401 h 1474"/>
              <a:gd name="T6" fmla="*/ 211 w 501"/>
              <a:gd name="T7" fmla="*/ 452 h 1474"/>
              <a:gd name="T8" fmla="*/ 186 w 501"/>
              <a:gd name="T9" fmla="*/ 432 h 1474"/>
              <a:gd name="T10" fmla="*/ 133 w 501"/>
              <a:gd name="T11" fmla="*/ 414 h 1474"/>
              <a:gd name="T12" fmla="*/ 101 w 501"/>
              <a:gd name="T13" fmla="*/ 419 h 1474"/>
              <a:gd name="T14" fmla="*/ 115 w 501"/>
              <a:gd name="T15" fmla="*/ 435 h 1474"/>
              <a:gd name="T16" fmla="*/ 76 w 501"/>
              <a:gd name="T17" fmla="*/ 425 h 1474"/>
              <a:gd name="T18" fmla="*/ 0 w 501"/>
              <a:gd name="T19" fmla="*/ 418 h 1474"/>
              <a:gd name="T20" fmla="*/ 37 w 501"/>
              <a:gd name="T21" fmla="*/ 437 h 1474"/>
              <a:gd name="T22" fmla="*/ 58 w 501"/>
              <a:gd name="T23" fmla="*/ 457 h 1474"/>
              <a:gd name="T24" fmla="*/ 84 w 501"/>
              <a:gd name="T25" fmla="*/ 485 h 1474"/>
              <a:gd name="T26" fmla="*/ 187 w 501"/>
              <a:gd name="T27" fmla="*/ 504 h 1474"/>
              <a:gd name="T28" fmla="*/ 161 w 501"/>
              <a:gd name="T29" fmla="*/ 674 h 1474"/>
              <a:gd name="T30" fmla="*/ 124 w 501"/>
              <a:gd name="T31" fmla="*/ 735 h 1474"/>
              <a:gd name="T32" fmla="*/ 115 w 501"/>
              <a:gd name="T33" fmla="*/ 801 h 1474"/>
              <a:gd name="T34" fmla="*/ 167 w 501"/>
              <a:gd name="T35" fmla="*/ 835 h 1474"/>
              <a:gd name="T36" fmla="*/ 206 w 501"/>
              <a:gd name="T37" fmla="*/ 863 h 1474"/>
              <a:gd name="T38" fmla="*/ 231 w 501"/>
              <a:gd name="T39" fmla="*/ 1030 h 1474"/>
              <a:gd name="T40" fmla="*/ 258 w 501"/>
              <a:gd name="T41" fmla="*/ 1084 h 1474"/>
              <a:gd name="T42" fmla="*/ 274 w 501"/>
              <a:gd name="T43" fmla="*/ 1167 h 1474"/>
              <a:gd name="T44" fmla="*/ 282 w 501"/>
              <a:gd name="T45" fmla="*/ 1239 h 1474"/>
              <a:gd name="T46" fmla="*/ 272 w 501"/>
              <a:gd name="T47" fmla="*/ 1283 h 1474"/>
              <a:gd name="T48" fmla="*/ 227 w 501"/>
              <a:gd name="T49" fmla="*/ 1335 h 1474"/>
              <a:gd name="T50" fmla="*/ 173 w 501"/>
              <a:gd name="T51" fmla="*/ 1371 h 1474"/>
              <a:gd name="T52" fmla="*/ 163 w 501"/>
              <a:gd name="T53" fmla="*/ 1400 h 1474"/>
              <a:gd name="T54" fmla="*/ 187 w 501"/>
              <a:gd name="T55" fmla="*/ 1421 h 1474"/>
              <a:gd name="T56" fmla="*/ 180 w 501"/>
              <a:gd name="T57" fmla="*/ 1455 h 1474"/>
              <a:gd name="T58" fmla="*/ 236 w 501"/>
              <a:gd name="T59" fmla="*/ 1474 h 1474"/>
              <a:gd name="T60" fmla="*/ 324 w 501"/>
              <a:gd name="T61" fmla="*/ 1444 h 1474"/>
              <a:gd name="T62" fmla="*/ 411 w 501"/>
              <a:gd name="T63" fmla="*/ 1422 h 1474"/>
              <a:gd name="T64" fmla="*/ 398 w 501"/>
              <a:gd name="T65" fmla="*/ 1350 h 1474"/>
              <a:gd name="T66" fmla="*/ 397 w 501"/>
              <a:gd name="T67" fmla="*/ 1305 h 1474"/>
              <a:gd name="T68" fmla="*/ 409 w 501"/>
              <a:gd name="T69" fmla="*/ 1144 h 1474"/>
              <a:gd name="T70" fmla="*/ 391 w 501"/>
              <a:gd name="T71" fmla="*/ 1022 h 1474"/>
              <a:gd name="T72" fmla="*/ 391 w 501"/>
              <a:gd name="T73" fmla="*/ 969 h 1474"/>
              <a:gd name="T74" fmla="*/ 451 w 501"/>
              <a:gd name="T75" fmla="*/ 783 h 1474"/>
              <a:gd name="T76" fmla="*/ 470 w 501"/>
              <a:gd name="T77" fmla="*/ 736 h 1474"/>
              <a:gd name="T78" fmla="*/ 474 w 501"/>
              <a:gd name="T79" fmla="*/ 706 h 1474"/>
              <a:gd name="T80" fmla="*/ 496 w 501"/>
              <a:gd name="T81" fmla="*/ 598 h 1474"/>
              <a:gd name="T82" fmla="*/ 499 w 501"/>
              <a:gd name="T83" fmla="*/ 470 h 1474"/>
              <a:gd name="T84" fmla="*/ 489 w 501"/>
              <a:gd name="T85" fmla="*/ 320 h 1474"/>
              <a:gd name="T86" fmla="*/ 458 w 501"/>
              <a:gd name="T87" fmla="*/ 260 h 1474"/>
              <a:gd name="T88" fmla="*/ 435 w 501"/>
              <a:gd name="T89" fmla="*/ 225 h 1474"/>
              <a:gd name="T90" fmla="*/ 457 w 501"/>
              <a:gd name="T91" fmla="*/ 213 h 1474"/>
              <a:gd name="T92" fmla="*/ 445 w 501"/>
              <a:gd name="T93" fmla="*/ 210 h 1474"/>
              <a:gd name="T94" fmla="*/ 424 w 501"/>
              <a:gd name="T95" fmla="*/ 172 h 1474"/>
              <a:gd name="T96" fmla="*/ 435 w 501"/>
              <a:gd name="T97" fmla="*/ 163 h 1474"/>
              <a:gd name="T98" fmla="*/ 443 w 501"/>
              <a:gd name="T99" fmla="*/ 175 h 1474"/>
              <a:gd name="T100" fmla="*/ 440 w 501"/>
              <a:gd name="T101" fmla="*/ 133 h 1474"/>
              <a:gd name="T102" fmla="*/ 427 w 501"/>
              <a:gd name="T103" fmla="*/ 77 h 1474"/>
              <a:gd name="T104" fmla="*/ 400 w 501"/>
              <a:gd name="T105" fmla="*/ 10 h 1474"/>
              <a:gd name="T106" fmla="*/ 367 w 501"/>
              <a:gd name="T107" fmla="*/ 2 h 1474"/>
              <a:gd name="T108" fmla="*/ 328 w 501"/>
              <a:gd name="T109" fmla="*/ 9 h 1474"/>
              <a:gd name="T110" fmla="*/ 295 w 501"/>
              <a:gd name="T111" fmla="*/ 12 h 1474"/>
              <a:gd name="T112" fmla="*/ 264 w 501"/>
              <a:gd name="T113" fmla="*/ 33 h 1474"/>
              <a:gd name="T114" fmla="*/ 243 w 501"/>
              <a:gd name="T115" fmla="*/ 67 h 1474"/>
              <a:gd name="T116" fmla="*/ 223 w 501"/>
              <a:gd name="T117" fmla="*/ 89 h 1474"/>
              <a:gd name="T118" fmla="*/ 236 w 501"/>
              <a:gd name="T119" fmla="*/ 107 h 1474"/>
              <a:gd name="T120" fmla="*/ 244 w 501"/>
              <a:gd name="T121" fmla="*/ 139 h 1474"/>
              <a:gd name="T122" fmla="*/ 251 w 501"/>
              <a:gd name="T123" fmla="*/ 178 h 1474"/>
              <a:gd name="T124" fmla="*/ 297 w 501"/>
              <a:gd name="T125" fmla="*/ 235 h 14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501" h="1474">
                <a:moveTo>
                  <a:pt x="311" y="235"/>
                </a:moveTo>
                <a:lnTo>
                  <a:pt x="311" y="235"/>
                </a:lnTo>
                <a:lnTo>
                  <a:pt x="292" y="257"/>
                </a:lnTo>
                <a:lnTo>
                  <a:pt x="279" y="271"/>
                </a:lnTo>
                <a:lnTo>
                  <a:pt x="270" y="278"/>
                </a:lnTo>
                <a:lnTo>
                  <a:pt x="270" y="278"/>
                </a:lnTo>
                <a:lnTo>
                  <a:pt x="269" y="281"/>
                </a:lnTo>
                <a:lnTo>
                  <a:pt x="266" y="287"/>
                </a:lnTo>
                <a:lnTo>
                  <a:pt x="258" y="303"/>
                </a:lnTo>
                <a:lnTo>
                  <a:pt x="250" y="322"/>
                </a:lnTo>
                <a:lnTo>
                  <a:pt x="243" y="336"/>
                </a:lnTo>
                <a:lnTo>
                  <a:pt x="243" y="336"/>
                </a:lnTo>
                <a:lnTo>
                  <a:pt x="238" y="345"/>
                </a:lnTo>
                <a:lnTo>
                  <a:pt x="235" y="352"/>
                </a:lnTo>
                <a:lnTo>
                  <a:pt x="232" y="359"/>
                </a:lnTo>
                <a:lnTo>
                  <a:pt x="229" y="365"/>
                </a:lnTo>
                <a:lnTo>
                  <a:pt x="229" y="365"/>
                </a:lnTo>
                <a:lnTo>
                  <a:pt x="223" y="374"/>
                </a:lnTo>
                <a:lnTo>
                  <a:pt x="218" y="383"/>
                </a:lnTo>
                <a:lnTo>
                  <a:pt x="211" y="401"/>
                </a:lnTo>
                <a:lnTo>
                  <a:pt x="211" y="401"/>
                </a:lnTo>
                <a:lnTo>
                  <a:pt x="208" y="409"/>
                </a:lnTo>
                <a:lnTo>
                  <a:pt x="208" y="424"/>
                </a:lnTo>
                <a:lnTo>
                  <a:pt x="208" y="445"/>
                </a:lnTo>
                <a:lnTo>
                  <a:pt x="208" y="445"/>
                </a:lnTo>
                <a:lnTo>
                  <a:pt x="210" y="450"/>
                </a:lnTo>
                <a:lnTo>
                  <a:pt x="211" y="451"/>
                </a:lnTo>
                <a:lnTo>
                  <a:pt x="211" y="452"/>
                </a:lnTo>
                <a:lnTo>
                  <a:pt x="211" y="452"/>
                </a:lnTo>
                <a:lnTo>
                  <a:pt x="207" y="451"/>
                </a:lnTo>
                <a:lnTo>
                  <a:pt x="201" y="448"/>
                </a:lnTo>
                <a:lnTo>
                  <a:pt x="190" y="440"/>
                </a:lnTo>
                <a:lnTo>
                  <a:pt x="190" y="440"/>
                </a:lnTo>
                <a:lnTo>
                  <a:pt x="189" y="437"/>
                </a:lnTo>
                <a:lnTo>
                  <a:pt x="186" y="432"/>
                </a:lnTo>
                <a:lnTo>
                  <a:pt x="179" y="426"/>
                </a:lnTo>
                <a:lnTo>
                  <a:pt x="175" y="423"/>
                </a:lnTo>
                <a:lnTo>
                  <a:pt x="169" y="421"/>
                </a:lnTo>
                <a:lnTo>
                  <a:pt x="169" y="421"/>
                </a:lnTo>
                <a:lnTo>
                  <a:pt x="159" y="418"/>
                </a:lnTo>
                <a:lnTo>
                  <a:pt x="151" y="417"/>
                </a:lnTo>
                <a:lnTo>
                  <a:pt x="133" y="414"/>
                </a:lnTo>
                <a:lnTo>
                  <a:pt x="133" y="414"/>
                </a:lnTo>
                <a:lnTo>
                  <a:pt x="119" y="413"/>
                </a:lnTo>
                <a:lnTo>
                  <a:pt x="112" y="413"/>
                </a:lnTo>
                <a:lnTo>
                  <a:pt x="112" y="413"/>
                </a:lnTo>
                <a:lnTo>
                  <a:pt x="106" y="414"/>
                </a:lnTo>
                <a:lnTo>
                  <a:pt x="102" y="417"/>
                </a:lnTo>
                <a:lnTo>
                  <a:pt x="101" y="419"/>
                </a:lnTo>
                <a:lnTo>
                  <a:pt x="101" y="419"/>
                </a:lnTo>
                <a:lnTo>
                  <a:pt x="101" y="421"/>
                </a:lnTo>
                <a:lnTo>
                  <a:pt x="102" y="424"/>
                </a:lnTo>
                <a:lnTo>
                  <a:pt x="107" y="429"/>
                </a:lnTo>
                <a:lnTo>
                  <a:pt x="113" y="432"/>
                </a:lnTo>
                <a:lnTo>
                  <a:pt x="115" y="435"/>
                </a:lnTo>
                <a:lnTo>
                  <a:pt x="115" y="435"/>
                </a:lnTo>
                <a:lnTo>
                  <a:pt x="118" y="433"/>
                </a:lnTo>
                <a:lnTo>
                  <a:pt x="121" y="435"/>
                </a:lnTo>
                <a:lnTo>
                  <a:pt x="127" y="436"/>
                </a:lnTo>
                <a:lnTo>
                  <a:pt x="122" y="440"/>
                </a:lnTo>
                <a:lnTo>
                  <a:pt x="105" y="439"/>
                </a:lnTo>
                <a:lnTo>
                  <a:pt x="105" y="439"/>
                </a:lnTo>
                <a:lnTo>
                  <a:pt x="76" y="425"/>
                </a:lnTo>
                <a:lnTo>
                  <a:pt x="45" y="411"/>
                </a:lnTo>
                <a:lnTo>
                  <a:pt x="45" y="411"/>
                </a:lnTo>
                <a:lnTo>
                  <a:pt x="22" y="409"/>
                </a:lnTo>
                <a:lnTo>
                  <a:pt x="1" y="408"/>
                </a:lnTo>
                <a:lnTo>
                  <a:pt x="1" y="408"/>
                </a:lnTo>
                <a:lnTo>
                  <a:pt x="1" y="411"/>
                </a:lnTo>
                <a:lnTo>
                  <a:pt x="0" y="418"/>
                </a:lnTo>
                <a:lnTo>
                  <a:pt x="0" y="418"/>
                </a:lnTo>
                <a:lnTo>
                  <a:pt x="0" y="420"/>
                </a:lnTo>
                <a:lnTo>
                  <a:pt x="2" y="421"/>
                </a:lnTo>
                <a:lnTo>
                  <a:pt x="4" y="423"/>
                </a:lnTo>
                <a:lnTo>
                  <a:pt x="4" y="423"/>
                </a:lnTo>
                <a:lnTo>
                  <a:pt x="21" y="430"/>
                </a:lnTo>
                <a:lnTo>
                  <a:pt x="37" y="437"/>
                </a:lnTo>
                <a:lnTo>
                  <a:pt x="37" y="437"/>
                </a:lnTo>
                <a:lnTo>
                  <a:pt x="35" y="442"/>
                </a:lnTo>
                <a:lnTo>
                  <a:pt x="35" y="445"/>
                </a:lnTo>
                <a:lnTo>
                  <a:pt x="37" y="448"/>
                </a:lnTo>
                <a:lnTo>
                  <a:pt x="39" y="449"/>
                </a:lnTo>
                <a:lnTo>
                  <a:pt x="39" y="449"/>
                </a:lnTo>
                <a:lnTo>
                  <a:pt x="58" y="457"/>
                </a:lnTo>
                <a:lnTo>
                  <a:pt x="69" y="463"/>
                </a:lnTo>
                <a:lnTo>
                  <a:pt x="71" y="466"/>
                </a:lnTo>
                <a:lnTo>
                  <a:pt x="74" y="467"/>
                </a:lnTo>
                <a:lnTo>
                  <a:pt x="74" y="467"/>
                </a:lnTo>
                <a:lnTo>
                  <a:pt x="77" y="475"/>
                </a:lnTo>
                <a:lnTo>
                  <a:pt x="81" y="481"/>
                </a:lnTo>
                <a:lnTo>
                  <a:pt x="84" y="485"/>
                </a:lnTo>
                <a:lnTo>
                  <a:pt x="84" y="485"/>
                </a:lnTo>
                <a:lnTo>
                  <a:pt x="96" y="489"/>
                </a:lnTo>
                <a:lnTo>
                  <a:pt x="117" y="497"/>
                </a:lnTo>
                <a:lnTo>
                  <a:pt x="137" y="501"/>
                </a:lnTo>
                <a:lnTo>
                  <a:pt x="150" y="504"/>
                </a:lnTo>
                <a:lnTo>
                  <a:pt x="176" y="504"/>
                </a:lnTo>
                <a:lnTo>
                  <a:pt x="187" y="504"/>
                </a:lnTo>
                <a:lnTo>
                  <a:pt x="212" y="514"/>
                </a:lnTo>
                <a:lnTo>
                  <a:pt x="200" y="638"/>
                </a:lnTo>
                <a:lnTo>
                  <a:pt x="200" y="638"/>
                </a:lnTo>
                <a:lnTo>
                  <a:pt x="182" y="656"/>
                </a:lnTo>
                <a:lnTo>
                  <a:pt x="169" y="668"/>
                </a:lnTo>
                <a:lnTo>
                  <a:pt x="161" y="674"/>
                </a:lnTo>
                <a:lnTo>
                  <a:pt x="161" y="674"/>
                </a:lnTo>
                <a:lnTo>
                  <a:pt x="156" y="679"/>
                </a:lnTo>
                <a:lnTo>
                  <a:pt x="149" y="687"/>
                </a:lnTo>
                <a:lnTo>
                  <a:pt x="140" y="698"/>
                </a:lnTo>
                <a:lnTo>
                  <a:pt x="136" y="708"/>
                </a:lnTo>
                <a:lnTo>
                  <a:pt x="136" y="708"/>
                </a:lnTo>
                <a:lnTo>
                  <a:pt x="128" y="723"/>
                </a:lnTo>
                <a:lnTo>
                  <a:pt x="124" y="735"/>
                </a:lnTo>
                <a:lnTo>
                  <a:pt x="119" y="749"/>
                </a:lnTo>
                <a:lnTo>
                  <a:pt x="115" y="764"/>
                </a:lnTo>
                <a:lnTo>
                  <a:pt x="113" y="778"/>
                </a:lnTo>
                <a:lnTo>
                  <a:pt x="113" y="790"/>
                </a:lnTo>
                <a:lnTo>
                  <a:pt x="114" y="796"/>
                </a:lnTo>
                <a:lnTo>
                  <a:pt x="115" y="801"/>
                </a:lnTo>
                <a:lnTo>
                  <a:pt x="115" y="801"/>
                </a:lnTo>
                <a:lnTo>
                  <a:pt x="120" y="808"/>
                </a:lnTo>
                <a:lnTo>
                  <a:pt x="125" y="815"/>
                </a:lnTo>
                <a:lnTo>
                  <a:pt x="131" y="820"/>
                </a:lnTo>
                <a:lnTo>
                  <a:pt x="138" y="823"/>
                </a:lnTo>
                <a:lnTo>
                  <a:pt x="151" y="829"/>
                </a:lnTo>
                <a:lnTo>
                  <a:pt x="167" y="835"/>
                </a:lnTo>
                <a:lnTo>
                  <a:pt x="167" y="835"/>
                </a:lnTo>
                <a:lnTo>
                  <a:pt x="174" y="838"/>
                </a:lnTo>
                <a:lnTo>
                  <a:pt x="181" y="839"/>
                </a:lnTo>
                <a:lnTo>
                  <a:pt x="193" y="839"/>
                </a:lnTo>
                <a:lnTo>
                  <a:pt x="201" y="839"/>
                </a:lnTo>
                <a:lnTo>
                  <a:pt x="204" y="838"/>
                </a:lnTo>
                <a:lnTo>
                  <a:pt x="204" y="838"/>
                </a:lnTo>
                <a:lnTo>
                  <a:pt x="206" y="863"/>
                </a:lnTo>
                <a:lnTo>
                  <a:pt x="212" y="920"/>
                </a:lnTo>
                <a:lnTo>
                  <a:pt x="216" y="952"/>
                </a:lnTo>
                <a:lnTo>
                  <a:pt x="220" y="984"/>
                </a:lnTo>
                <a:lnTo>
                  <a:pt x="226" y="1010"/>
                </a:lnTo>
                <a:lnTo>
                  <a:pt x="229" y="1021"/>
                </a:lnTo>
                <a:lnTo>
                  <a:pt x="231" y="1030"/>
                </a:lnTo>
                <a:lnTo>
                  <a:pt x="231" y="1030"/>
                </a:lnTo>
                <a:lnTo>
                  <a:pt x="241" y="1051"/>
                </a:lnTo>
                <a:lnTo>
                  <a:pt x="248" y="1063"/>
                </a:lnTo>
                <a:lnTo>
                  <a:pt x="251" y="1070"/>
                </a:lnTo>
                <a:lnTo>
                  <a:pt x="253" y="1075"/>
                </a:lnTo>
                <a:lnTo>
                  <a:pt x="253" y="1075"/>
                </a:lnTo>
                <a:lnTo>
                  <a:pt x="255" y="1081"/>
                </a:lnTo>
                <a:lnTo>
                  <a:pt x="258" y="1084"/>
                </a:lnTo>
                <a:lnTo>
                  <a:pt x="261" y="1092"/>
                </a:lnTo>
                <a:lnTo>
                  <a:pt x="262" y="1095"/>
                </a:lnTo>
                <a:lnTo>
                  <a:pt x="262" y="1101"/>
                </a:lnTo>
                <a:lnTo>
                  <a:pt x="262" y="1101"/>
                </a:lnTo>
                <a:lnTo>
                  <a:pt x="263" y="1112"/>
                </a:lnTo>
                <a:lnTo>
                  <a:pt x="266" y="1127"/>
                </a:lnTo>
                <a:lnTo>
                  <a:pt x="274" y="1167"/>
                </a:lnTo>
                <a:lnTo>
                  <a:pt x="281" y="1205"/>
                </a:lnTo>
                <a:lnTo>
                  <a:pt x="284" y="1217"/>
                </a:lnTo>
                <a:lnTo>
                  <a:pt x="284" y="1223"/>
                </a:lnTo>
                <a:lnTo>
                  <a:pt x="284" y="1223"/>
                </a:lnTo>
                <a:lnTo>
                  <a:pt x="282" y="1229"/>
                </a:lnTo>
                <a:lnTo>
                  <a:pt x="282" y="1239"/>
                </a:lnTo>
                <a:lnTo>
                  <a:pt x="282" y="1239"/>
                </a:lnTo>
                <a:lnTo>
                  <a:pt x="285" y="1252"/>
                </a:lnTo>
                <a:lnTo>
                  <a:pt x="285" y="1258"/>
                </a:lnTo>
                <a:lnTo>
                  <a:pt x="284" y="1262"/>
                </a:lnTo>
                <a:lnTo>
                  <a:pt x="282" y="1264"/>
                </a:lnTo>
                <a:lnTo>
                  <a:pt x="282" y="1264"/>
                </a:lnTo>
                <a:lnTo>
                  <a:pt x="278" y="1274"/>
                </a:lnTo>
                <a:lnTo>
                  <a:pt x="272" y="1283"/>
                </a:lnTo>
                <a:lnTo>
                  <a:pt x="272" y="1283"/>
                </a:lnTo>
                <a:lnTo>
                  <a:pt x="255" y="1307"/>
                </a:lnTo>
                <a:lnTo>
                  <a:pt x="245" y="1319"/>
                </a:lnTo>
                <a:lnTo>
                  <a:pt x="239" y="1325"/>
                </a:lnTo>
                <a:lnTo>
                  <a:pt x="239" y="1325"/>
                </a:lnTo>
                <a:lnTo>
                  <a:pt x="235" y="1329"/>
                </a:lnTo>
                <a:lnTo>
                  <a:pt x="227" y="1335"/>
                </a:lnTo>
                <a:lnTo>
                  <a:pt x="216" y="1345"/>
                </a:lnTo>
                <a:lnTo>
                  <a:pt x="216" y="1345"/>
                </a:lnTo>
                <a:lnTo>
                  <a:pt x="207" y="1349"/>
                </a:lnTo>
                <a:lnTo>
                  <a:pt x="193" y="1356"/>
                </a:lnTo>
                <a:lnTo>
                  <a:pt x="186" y="1360"/>
                </a:lnTo>
                <a:lnTo>
                  <a:pt x="179" y="1365"/>
                </a:lnTo>
                <a:lnTo>
                  <a:pt x="173" y="1371"/>
                </a:lnTo>
                <a:lnTo>
                  <a:pt x="168" y="1376"/>
                </a:lnTo>
                <a:lnTo>
                  <a:pt x="168" y="1376"/>
                </a:lnTo>
                <a:lnTo>
                  <a:pt x="162" y="1386"/>
                </a:lnTo>
                <a:lnTo>
                  <a:pt x="159" y="1392"/>
                </a:lnTo>
                <a:lnTo>
                  <a:pt x="159" y="1393"/>
                </a:lnTo>
                <a:lnTo>
                  <a:pt x="159" y="1396"/>
                </a:lnTo>
                <a:lnTo>
                  <a:pt x="163" y="1400"/>
                </a:lnTo>
                <a:lnTo>
                  <a:pt x="163" y="1400"/>
                </a:lnTo>
                <a:lnTo>
                  <a:pt x="165" y="1404"/>
                </a:lnTo>
                <a:lnTo>
                  <a:pt x="169" y="1407"/>
                </a:lnTo>
                <a:lnTo>
                  <a:pt x="179" y="1412"/>
                </a:lnTo>
                <a:lnTo>
                  <a:pt x="190" y="1417"/>
                </a:lnTo>
                <a:lnTo>
                  <a:pt x="190" y="1417"/>
                </a:lnTo>
                <a:lnTo>
                  <a:pt x="187" y="1421"/>
                </a:lnTo>
                <a:lnTo>
                  <a:pt x="180" y="1428"/>
                </a:lnTo>
                <a:lnTo>
                  <a:pt x="176" y="1434"/>
                </a:lnTo>
                <a:lnTo>
                  <a:pt x="174" y="1438"/>
                </a:lnTo>
                <a:lnTo>
                  <a:pt x="173" y="1443"/>
                </a:lnTo>
                <a:lnTo>
                  <a:pt x="174" y="1448"/>
                </a:lnTo>
                <a:lnTo>
                  <a:pt x="174" y="1448"/>
                </a:lnTo>
                <a:lnTo>
                  <a:pt x="180" y="1455"/>
                </a:lnTo>
                <a:lnTo>
                  <a:pt x="185" y="1461"/>
                </a:lnTo>
                <a:lnTo>
                  <a:pt x="190" y="1465"/>
                </a:lnTo>
                <a:lnTo>
                  <a:pt x="199" y="1468"/>
                </a:lnTo>
                <a:lnTo>
                  <a:pt x="199" y="1468"/>
                </a:lnTo>
                <a:lnTo>
                  <a:pt x="211" y="1471"/>
                </a:lnTo>
                <a:lnTo>
                  <a:pt x="223" y="1473"/>
                </a:lnTo>
                <a:lnTo>
                  <a:pt x="236" y="1474"/>
                </a:lnTo>
                <a:lnTo>
                  <a:pt x="242" y="1474"/>
                </a:lnTo>
                <a:lnTo>
                  <a:pt x="248" y="1473"/>
                </a:lnTo>
                <a:lnTo>
                  <a:pt x="248" y="1473"/>
                </a:lnTo>
                <a:lnTo>
                  <a:pt x="263" y="1467"/>
                </a:lnTo>
                <a:lnTo>
                  <a:pt x="285" y="1459"/>
                </a:lnTo>
                <a:lnTo>
                  <a:pt x="307" y="1450"/>
                </a:lnTo>
                <a:lnTo>
                  <a:pt x="324" y="1444"/>
                </a:lnTo>
                <a:lnTo>
                  <a:pt x="324" y="1444"/>
                </a:lnTo>
                <a:lnTo>
                  <a:pt x="369" y="1435"/>
                </a:lnTo>
                <a:lnTo>
                  <a:pt x="393" y="1429"/>
                </a:lnTo>
                <a:lnTo>
                  <a:pt x="402" y="1427"/>
                </a:lnTo>
                <a:lnTo>
                  <a:pt x="406" y="1425"/>
                </a:lnTo>
                <a:lnTo>
                  <a:pt x="406" y="1425"/>
                </a:lnTo>
                <a:lnTo>
                  <a:pt x="411" y="1422"/>
                </a:lnTo>
                <a:lnTo>
                  <a:pt x="415" y="1417"/>
                </a:lnTo>
                <a:lnTo>
                  <a:pt x="417" y="1411"/>
                </a:lnTo>
                <a:lnTo>
                  <a:pt x="418" y="1407"/>
                </a:lnTo>
                <a:lnTo>
                  <a:pt x="417" y="1404"/>
                </a:lnTo>
                <a:lnTo>
                  <a:pt x="417" y="1404"/>
                </a:lnTo>
                <a:lnTo>
                  <a:pt x="408" y="1375"/>
                </a:lnTo>
                <a:lnTo>
                  <a:pt x="398" y="1350"/>
                </a:lnTo>
                <a:lnTo>
                  <a:pt x="391" y="1330"/>
                </a:lnTo>
                <a:lnTo>
                  <a:pt x="391" y="1330"/>
                </a:lnTo>
                <a:lnTo>
                  <a:pt x="394" y="1328"/>
                </a:lnTo>
                <a:lnTo>
                  <a:pt x="396" y="1324"/>
                </a:lnTo>
                <a:lnTo>
                  <a:pt x="396" y="1320"/>
                </a:lnTo>
                <a:lnTo>
                  <a:pt x="396" y="1320"/>
                </a:lnTo>
                <a:lnTo>
                  <a:pt x="397" y="1305"/>
                </a:lnTo>
                <a:lnTo>
                  <a:pt x="400" y="1274"/>
                </a:lnTo>
                <a:lnTo>
                  <a:pt x="406" y="1226"/>
                </a:lnTo>
                <a:lnTo>
                  <a:pt x="406" y="1226"/>
                </a:lnTo>
                <a:lnTo>
                  <a:pt x="409" y="1200"/>
                </a:lnTo>
                <a:lnTo>
                  <a:pt x="410" y="1175"/>
                </a:lnTo>
                <a:lnTo>
                  <a:pt x="409" y="1144"/>
                </a:lnTo>
                <a:lnTo>
                  <a:pt x="409" y="1144"/>
                </a:lnTo>
                <a:lnTo>
                  <a:pt x="406" y="1111"/>
                </a:lnTo>
                <a:lnTo>
                  <a:pt x="402" y="1082"/>
                </a:lnTo>
                <a:lnTo>
                  <a:pt x="398" y="1059"/>
                </a:lnTo>
                <a:lnTo>
                  <a:pt x="394" y="1047"/>
                </a:lnTo>
                <a:lnTo>
                  <a:pt x="394" y="1047"/>
                </a:lnTo>
                <a:lnTo>
                  <a:pt x="392" y="1038"/>
                </a:lnTo>
                <a:lnTo>
                  <a:pt x="391" y="1022"/>
                </a:lnTo>
                <a:lnTo>
                  <a:pt x="389" y="1003"/>
                </a:lnTo>
                <a:lnTo>
                  <a:pt x="389" y="1003"/>
                </a:lnTo>
                <a:lnTo>
                  <a:pt x="389" y="997"/>
                </a:lnTo>
                <a:lnTo>
                  <a:pt x="390" y="985"/>
                </a:lnTo>
                <a:lnTo>
                  <a:pt x="391" y="975"/>
                </a:lnTo>
                <a:lnTo>
                  <a:pt x="391" y="969"/>
                </a:lnTo>
                <a:lnTo>
                  <a:pt x="391" y="969"/>
                </a:lnTo>
                <a:lnTo>
                  <a:pt x="397" y="945"/>
                </a:lnTo>
                <a:lnTo>
                  <a:pt x="414" y="892"/>
                </a:lnTo>
                <a:lnTo>
                  <a:pt x="431" y="835"/>
                </a:lnTo>
                <a:lnTo>
                  <a:pt x="439" y="814"/>
                </a:lnTo>
                <a:lnTo>
                  <a:pt x="443" y="801"/>
                </a:lnTo>
                <a:lnTo>
                  <a:pt x="443" y="801"/>
                </a:lnTo>
                <a:lnTo>
                  <a:pt x="451" y="783"/>
                </a:lnTo>
                <a:lnTo>
                  <a:pt x="457" y="762"/>
                </a:lnTo>
                <a:lnTo>
                  <a:pt x="464" y="741"/>
                </a:lnTo>
                <a:lnTo>
                  <a:pt x="464" y="741"/>
                </a:lnTo>
                <a:lnTo>
                  <a:pt x="465" y="740"/>
                </a:lnTo>
                <a:lnTo>
                  <a:pt x="468" y="736"/>
                </a:lnTo>
                <a:lnTo>
                  <a:pt x="468" y="736"/>
                </a:lnTo>
                <a:lnTo>
                  <a:pt x="470" y="736"/>
                </a:lnTo>
                <a:lnTo>
                  <a:pt x="471" y="737"/>
                </a:lnTo>
                <a:lnTo>
                  <a:pt x="472" y="740"/>
                </a:lnTo>
                <a:lnTo>
                  <a:pt x="473" y="739"/>
                </a:lnTo>
                <a:lnTo>
                  <a:pt x="474" y="736"/>
                </a:lnTo>
                <a:lnTo>
                  <a:pt x="474" y="723"/>
                </a:lnTo>
                <a:lnTo>
                  <a:pt x="474" y="723"/>
                </a:lnTo>
                <a:lnTo>
                  <a:pt x="474" y="706"/>
                </a:lnTo>
                <a:lnTo>
                  <a:pt x="476" y="692"/>
                </a:lnTo>
                <a:lnTo>
                  <a:pt x="479" y="666"/>
                </a:lnTo>
                <a:lnTo>
                  <a:pt x="479" y="666"/>
                </a:lnTo>
                <a:lnTo>
                  <a:pt x="483" y="649"/>
                </a:lnTo>
                <a:lnTo>
                  <a:pt x="488" y="630"/>
                </a:lnTo>
                <a:lnTo>
                  <a:pt x="492" y="612"/>
                </a:lnTo>
                <a:lnTo>
                  <a:pt x="496" y="598"/>
                </a:lnTo>
                <a:lnTo>
                  <a:pt x="496" y="598"/>
                </a:lnTo>
                <a:lnTo>
                  <a:pt x="498" y="576"/>
                </a:lnTo>
                <a:lnTo>
                  <a:pt x="499" y="541"/>
                </a:lnTo>
                <a:lnTo>
                  <a:pt x="501" y="501"/>
                </a:lnTo>
                <a:lnTo>
                  <a:pt x="501" y="483"/>
                </a:lnTo>
                <a:lnTo>
                  <a:pt x="499" y="470"/>
                </a:lnTo>
                <a:lnTo>
                  <a:pt x="499" y="470"/>
                </a:lnTo>
                <a:lnTo>
                  <a:pt x="498" y="455"/>
                </a:lnTo>
                <a:lnTo>
                  <a:pt x="497" y="436"/>
                </a:lnTo>
                <a:lnTo>
                  <a:pt x="497" y="390"/>
                </a:lnTo>
                <a:lnTo>
                  <a:pt x="496" y="368"/>
                </a:lnTo>
                <a:lnTo>
                  <a:pt x="494" y="346"/>
                </a:lnTo>
                <a:lnTo>
                  <a:pt x="491" y="328"/>
                </a:lnTo>
                <a:lnTo>
                  <a:pt x="489" y="320"/>
                </a:lnTo>
                <a:lnTo>
                  <a:pt x="486" y="314"/>
                </a:lnTo>
                <a:lnTo>
                  <a:pt x="486" y="314"/>
                </a:lnTo>
                <a:lnTo>
                  <a:pt x="476" y="295"/>
                </a:lnTo>
                <a:lnTo>
                  <a:pt x="468" y="279"/>
                </a:lnTo>
                <a:lnTo>
                  <a:pt x="464" y="268"/>
                </a:lnTo>
                <a:lnTo>
                  <a:pt x="458" y="260"/>
                </a:lnTo>
                <a:lnTo>
                  <a:pt x="458" y="260"/>
                </a:lnTo>
                <a:lnTo>
                  <a:pt x="446" y="250"/>
                </a:lnTo>
                <a:lnTo>
                  <a:pt x="441" y="244"/>
                </a:lnTo>
                <a:lnTo>
                  <a:pt x="439" y="241"/>
                </a:lnTo>
                <a:lnTo>
                  <a:pt x="439" y="241"/>
                </a:lnTo>
                <a:lnTo>
                  <a:pt x="437" y="232"/>
                </a:lnTo>
                <a:lnTo>
                  <a:pt x="435" y="225"/>
                </a:lnTo>
                <a:lnTo>
                  <a:pt x="435" y="225"/>
                </a:lnTo>
                <a:lnTo>
                  <a:pt x="439" y="221"/>
                </a:lnTo>
                <a:lnTo>
                  <a:pt x="441" y="220"/>
                </a:lnTo>
                <a:lnTo>
                  <a:pt x="443" y="217"/>
                </a:lnTo>
                <a:lnTo>
                  <a:pt x="443" y="217"/>
                </a:lnTo>
                <a:lnTo>
                  <a:pt x="453" y="215"/>
                </a:lnTo>
                <a:lnTo>
                  <a:pt x="457" y="214"/>
                </a:lnTo>
                <a:lnTo>
                  <a:pt x="457" y="213"/>
                </a:lnTo>
                <a:lnTo>
                  <a:pt x="455" y="212"/>
                </a:lnTo>
                <a:lnTo>
                  <a:pt x="455" y="212"/>
                </a:lnTo>
                <a:lnTo>
                  <a:pt x="453" y="212"/>
                </a:lnTo>
                <a:lnTo>
                  <a:pt x="451" y="212"/>
                </a:lnTo>
                <a:lnTo>
                  <a:pt x="448" y="214"/>
                </a:lnTo>
                <a:lnTo>
                  <a:pt x="447" y="213"/>
                </a:lnTo>
                <a:lnTo>
                  <a:pt x="445" y="210"/>
                </a:lnTo>
                <a:lnTo>
                  <a:pt x="437" y="198"/>
                </a:lnTo>
                <a:lnTo>
                  <a:pt x="437" y="198"/>
                </a:lnTo>
                <a:lnTo>
                  <a:pt x="429" y="185"/>
                </a:lnTo>
                <a:lnTo>
                  <a:pt x="426" y="179"/>
                </a:lnTo>
                <a:lnTo>
                  <a:pt x="424" y="177"/>
                </a:lnTo>
                <a:lnTo>
                  <a:pt x="424" y="172"/>
                </a:lnTo>
                <a:lnTo>
                  <a:pt x="424" y="172"/>
                </a:lnTo>
                <a:lnTo>
                  <a:pt x="424" y="165"/>
                </a:lnTo>
                <a:lnTo>
                  <a:pt x="426" y="158"/>
                </a:lnTo>
                <a:lnTo>
                  <a:pt x="427" y="151"/>
                </a:lnTo>
                <a:lnTo>
                  <a:pt x="427" y="151"/>
                </a:lnTo>
                <a:lnTo>
                  <a:pt x="430" y="154"/>
                </a:lnTo>
                <a:lnTo>
                  <a:pt x="434" y="158"/>
                </a:lnTo>
                <a:lnTo>
                  <a:pt x="435" y="163"/>
                </a:lnTo>
                <a:lnTo>
                  <a:pt x="435" y="163"/>
                </a:lnTo>
                <a:lnTo>
                  <a:pt x="437" y="175"/>
                </a:lnTo>
                <a:lnTo>
                  <a:pt x="437" y="182"/>
                </a:lnTo>
                <a:lnTo>
                  <a:pt x="437" y="182"/>
                </a:lnTo>
                <a:lnTo>
                  <a:pt x="439" y="182"/>
                </a:lnTo>
                <a:lnTo>
                  <a:pt x="441" y="179"/>
                </a:lnTo>
                <a:lnTo>
                  <a:pt x="443" y="175"/>
                </a:lnTo>
                <a:lnTo>
                  <a:pt x="445" y="171"/>
                </a:lnTo>
                <a:lnTo>
                  <a:pt x="446" y="165"/>
                </a:lnTo>
                <a:lnTo>
                  <a:pt x="446" y="165"/>
                </a:lnTo>
                <a:lnTo>
                  <a:pt x="445" y="154"/>
                </a:lnTo>
                <a:lnTo>
                  <a:pt x="443" y="145"/>
                </a:lnTo>
                <a:lnTo>
                  <a:pt x="442" y="138"/>
                </a:lnTo>
                <a:lnTo>
                  <a:pt x="440" y="133"/>
                </a:lnTo>
                <a:lnTo>
                  <a:pt x="440" y="133"/>
                </a:lnTo>
                <a:lnTo>
                  <a:pt x="427" y="115"/>
                </a:lnTo>
                <a:lnTo>
                  <a:pt x="427" y="115"/>
                </a:lnTo>
                <a:lnTo>
                  <a:pt x="429" y="101"/>
                </a:lnTo>
                <a:lnTo>
                  <a:pt x="429" y="88"/>
                </a:lnTo>
                <a:lnTo>
                  <a:pt x="429" y="83"/>
                </a:lnTo>
                <a:lnTo>
                  <a:pt x="427" y="77"/>
                </a:lnTo>
                <a:lnTo>
                  <a:pt x="427" y="77"/>
                </a:lnTo>
                <a:lnTo>
                  <a:pt x="418" y="53"/>
                </a:lnTo>
                <a:lnTo>
                  <a:pt x="412" y="36"/>
                </a:lnTo>
                <a:lnTo>
                  <a:pt x="412" y="36"/>
                </a:lnTo>
                <a:lnTo>
                  <a:pt x="403" y="15"/>
                </a:lnTo>
                <a:lnTo>
                  <a:pt x="403" y="15"/>
                </a:lnTo>
                <a:lnTo>
                  <a:pt x="400" y="10"/>
                </a:lnTo>
                <a:lnTo>
                  <a:pt x="397" y="5"/>
                </a:lnTo>
                <a:lnTo>
                  <a:pt x="392" y="4"/>
                </a:lnTo>
                <a:lnTo>
                  <a:pt x="385" y="2"/>
                </a:lnTo>
                <a:lnTo>
                  <a:pt x="385" y="2"/>
                </a:lnTo>
                <a:lnTo>
                  <a:pt x="374" y="0"/>
                </a:lnTo>
                <a:lnTo>
                  <a:pt x="371" y="0"/>
                </a:lnTo>
                <a:lnTo>
                  <a:pt x="367" y="2"/>
                </a:lnTo>
                <a:lnTo>
                  <a:pt x="367" y="2"/>
                </a:lnTo>
                <a:lnTo>
                  <a:pt x="363" y="4"/>
                </a:lnTo>
                <a:lnTo>
                  <a:pt x="361" y="5"/>
                </a:lnTo>
                <a:lnTo>
                  <a:pt x="359" y="6"/>
                </a:lnTo>
                <a:lnTo>
                  <a:pt x="354" y="6"/>
                </a:lnTo>
                <a:lnTo>
                  <a:pt x="354" y="6"/>
                </a:lnTo>
                <a:lnTo>
                  <a:pt x="328" y="9"/>
                </a:lnTo>
                <a:lnTo>
                  <a:pt x="328" y="9"/>
                </a:lnTo>
                <a:lnTo>
                  <a:pt x="324" y="9"/>
                </a:lnTo>
                <a:lnTo>
                  <a:pt x="322" y="8"/>
                </a:lnTo>
                <a:lnTo>
                  <a:pt x="317" y="8"/>
                </a:lnTo>
                <a:lnTo>
                  <a:pt x="306" y="10"/>
                </a:lnTo>
                <a:lnTo>
                  <a:pt x="306" y="10"/>
                </a:lnTo>
                <a:lnTo>
                  <a:pt x="295" y="12"/>
                </a:lnTo>
                <a:lnTo>
                  <a:pt x="289" y="14"/>
                </a:lnTo>
                <a:lnTo>
                  <a:pt x="286" y="15"/>
                </a:lnTo>
                <a:lnTo>
                  <a:pt x="280" y="18"/>
                </a:lnTo>
                <a:lnTo>
                  <a:pt x="280" y="18"/>
                </a:lnTo>
                <a:lnTo>
                  <a:pt x="270" y="26"/>
                </a:lnTo>
                <a:lnTo>
                  <a:pt x="268" y="28"/>
                </a:lnTo>
                <a:lnTo>
                  <a:pt x="264" y="33"/>
                </a:lnTo>
                <a:lnTo>
                  <a:pt x="264" y="33"/>
                </a:lnTo>
                <a:lnTo>
                  <a:pt x="261" y="39"/>
                </a:lnTo>
                <a:lnTo>
                  <a:pt x="258" y="43"/>
                </a:lnTo>
                <a:lnTo>
                  <a:pt x="256" y="48"/>
                </a:lnTo>
                <a:lnTo>
                  <a:pt x="254" y="51"/>
                </a:lnTo>
                <a:lnTo>
                  <a:pt x="254" y="51"/>
                </a:lnTo>
                <a:lnTo>
                  <a:pt x="243" y="67"/>
                </a:lnTo>
                <a:lnTo>
                  <a:pt x="243" y="67"/>
                </a:lnTo>
                <a:lnTo>
                  <a:pt x="238" y="70"/>
                </a:lnTo>
                <a:lnTo>
                  <a:pt x="233" y="72"/>
                </a:lnTo>
                <a:lnTo>
                  <a:pt x="229" y="77"/>
                </a:lnTo>
                <a:lnTo>
                  <a:pt x="229" y="77"/>
                </a:lnTo>
                <a:lnTo>
                  <a:pt x="224" y="83"/>
                </a:lnTo>
                <a:lnTo>
                  <a:pt x="223" y="89"/>
                </a:lnTo>
                <a:lnTo>
                  <a:pt x="223" y="92"/>
                </a:lnTo>
                <a:lnTo>
                  <a:pt x="225" y="96"/>
                </a:lnTo>
                <a:lnTo>
                  <a:pt x="225" y="96"/>
                </a:lnTo>
                <a:lnTo>
                  <a:pt x="231" y="101"/>
                </a:lnTo>
                <a:lnTo>
                  <a:pt x="235" y="103"/>
                </a:lnTo>
                <a:lnTo>
                  <a:pt x="236" y="107"/>
                </a:lnTo>
                <a:lnTo>
                  <a:pt x="236" y="107"/>
                </a:lnTo>
                <a:lnTo>
                  <a:pt x="241" y="115"/>
                </a:lnTo>
                <a:lnTo>
                  <a:pt x="242" y="121"/>
                </a:lnTo>
                <a:lnTo>
                  <a:pt x="243" y="124"/>
                </a:lnTo>
                <a:lnTo>
                  <a:pt x="243" y="124"/>
                </a:lnTo>
                <a:lnTo>
                  <a:pt x="243" y="129"/>
                </a:lnTo>
                <a:lnTo>
                  <a:pt x="244" y="134"/>
                </a:lnTo>
                <a:lnTo>
                  <a:pt x="244" y="139"/>
                </a:lnTo>
                <a:lnTo>
                  <a:pt x="244" y="145"/>
                </a:lnTo>
                <a:lnTo>
                  <a:pt x="244" y="145"/>
                </a:lnTo>
                <a:lnTo>
                  <a:pt x="244" y="151"/>
                </a:lnTo>
                <a:lnTo>
                  <a:pt x="245" y="158"/>
                </a:lnTo>
                <a:lnTo>
                  <a:pt x="248" y="169"/>
                </a:lnTo>
                <a:lnTo>
                  <a:pt x="251" y="178"/>
                </a:lnTo>
                <a:lnTo>
                  <a:pt x="251" y="178"/>
                </a:lnTo>
                <a:lnTo>
                  <a:pt x="257" y="192"/>
                </a:lnTo>
                <a:lnTo>
                  <a:pt x="266" y="209"/>
                </a:lnTo>
                <a:lnTo>
                  <a:pt x="279" y="233"/>
                </a:lnTo>
                <a:lnTo>
                  <a:pt x="279" y="233"/>
                </a:lnTo>
                <a:lnTo>
                  <a:pt x="281" y="234"/>
                </a:lnTo>
                <a:lnTo>
                  <a:pt x="285" y="235"/>
                </a:lnTo>
                <a:lnTo>
                  <a:pt x="297" y="235"/>
                </a:lnTo>
                <a:lnTo>
                  <a:pt x="311" y="235"/>
                </a:lnTo>
                <a:lnTo>
                  <a:pt x="311" y="235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5" name="Freeform 10">
            <a:extLst>
              <a:ext uri="{FF2B5EF4-FFF2-40B4-BE49-F238E27FC236}">
                <a16:creationId xmlns:a16="http://schemas.microsoft.com/office/drawing/2014/main" id="{E814FBAA-E222-4D42-907D-7C1CDBEAB833}"/>
              </a:ext>
            </a:extLst>
          </p:cNvPr>
          <p:cNvSpPr>
            <a:spLocks/>
          </p:cNvSpPr>
          <p:nvPr/>
        </p:nvSpPr>
        <p:spPr bwMode="auto">
          <a:xfrm>
            <a:off x="6609769" y="4716795"/>
            <a:ext cx="484831" cy="1620180"/>
          </a:xfrm>
          <a:custGeom>
            <a:avLst/>
            <a:gdLst>
              <a:gd name="T0" fmla="*/ 128 w 436"/>
              <a:gd name="T1" fmla="*/ 234 h 1457"/>
              <a:gd name="T2" fmla="*/ 121 w 436"/>
              <a:gd name="T3" fmla="*/ 251 h 1457"/>
              <a:gd name="T4" fmla="*/ 98 w 436"/>
              <a:gd name="T5" fmla="*/ 253 h 1457"/>
              <a:gd name="T6" fmla="*/ 118 w 436"/>
              <a:gd name="T7" fmla="*/ 263 h 1457"/>
              <a:gd name="T8" fmla="*/ 86 w 436"/>
              <a:gd name="T9" fmla="*/ 282 h 1457"/>
              <a:gd name="T10" fmla="*/ 74 w 436"/>
              <a:gd name="T11" fmla="*/ 340 h 1457"/>
              <a:gd name="T12" fmla="*/ 66 w 436"/>
              <a:gd name="T13" fmla="*/ 377 h 1457"/>
              <a:gd name="T14" fmla="*/ 16 w 436"/>
              <a:gd name="T15" fmla="*/ 401 h 1457"/>
              <a:gd name="T16" fmla="*/ 11 w 436"/>
              <a:gd name="T17" fmla="*/ 415 h 1457"/>
              <a:gd name="T18" fmla="*/ 0 w 436"/>
              <a:gd name="T19" fmla="*/ 428 h 1457"/>
              <a:gd name="T20" fmla="*/ 28 w 436"/>
              <a:gd name="T21" fmla="*/ 467 h 1457"/>
              <a:gd name="T22" fmla="*/ 35 w 436"/>
              <a:gd name="T23" fmla="*/ 485 h 1457"/>
              <a:gd name="T24" fmla="*/ 30 w 436"/>
              <a:gd name="T25" fmla="*/ 519 h 1457"/>
              <a:gd name="T26" fmla="*/ 53 w 436"/>
              <a:gd name="T27" fmla="*/ 544 h 1457"/>
              <a:gd name="T28" fmla="*/ 42 w 436"/>
              <a:gd name="T29" fmla="*/ 711 h 1457"/>
              <a:gd name="T30" fmla="*/ 54 w 436"/>
              <a:gd name="T31" fmla="*/ 733 h 1457"/>
              <a:gd name="T32" fmla="*/ 54 w 436"/>
              <a:gd name="T33" fmla="*/ 752 h 1457"/>
              <a:gd name="T34" fmla="*/ 93 w 436"/>
              <a:gd name="T35" fmla="*/ 878 h 1457"/>
              <a:gd name="T36" fmla="*/ 132 w 436"/>
              <a:gd name="T37" fmla="*/ 1066 h 1457"/>
              <a:gd name="T38" fmla="*/ 153 w 436"/>
              <a:gd name="T39" fmla="*/ 1155 h 1457"/>
              <a:gd name="T40" fmla="*/ 189 w 436"/>
              <a:gd name="T41" fmla="*/ 1256 h 1457"/>
              <a:gd name="T42" fmla="*/ 179 w 436"/>
              <a:gd name="T43" fmla="*/ 1299 h 1457"/>
              <a:gd name="T44" fmla="*/ 134 w 436"/>
              <a:gd name="T45" fmla="*/ 1341 h 1457"/>
              <a:gd name="T46" fmla="*/ 88 w 436"/>
              <a:gd name="T47" fmla="*/ 1365 h 1457"/>
              <a:gd name="T48" fmla="*/ 86 w 436"/>
              <a:gd name="T49" fmla="*/ 1393 h 1457"/>
              <a:gd name="T50" fmla="*/ 127 w 436"/>
              <a:gd name="T51" fmla="*/ 1410 h 1457"/>
              <a:gd name="T52" fmla="*/ 196 w 436"/>
              <a:gd name="T53" fmla="*/ 1398 h 1457"/>
              <a:gd name="T54" fmla="*/ 287 w 436"/>
              <a:gd name="T55" fmla="*/ 1375 h 1457"/>
              <a:gd name="T56" fmla="*/ 276 w 436"/>
              <a:gd name="T57" fmla="*/ 1327 h 1457"/>
              <a:gd name="T58" fmla="*/ 262 w 436"/>
              <a:gd name="T59" fmla="*/ 1265 h 1457"/>
              <a:gd name="T60" fmla="*/ 334 w 436"/>
              <a:gd name="T61" fmla="*/ 1331 h 1457"/>
              <a:gd name="T62" fmla="*/ 319 w 436"/>
              <a:gd name="T63" fmla="*/ 1368 h 1457"/>
              <a:gd name="T64" fmla="*/ 306 w 436"/>
              <a:gd name="T65" fmla="*/ 1417 h 1457"/>
              <a:gd name="T66" fmla="*/ 307 w 436"/>
              <a:gd name="T67" fmla="*/ 1449 h 1457"/>
              <a:gd name="T68" fmla="*/ 366 w 436"/>
              <a:gd name="T69" fmla="*/ 1456 h 1457"/>
              <a:gd name="T70" fmla="*/ 399 w 436"/>
              <a:gd name="T71" fmla="*/ 1430 h 1457"/>
              <a:gd name="T72" fmla="*/ 411 w 436"/>
              <a:gd name="T73" fmla="*/ 1397 h 1457"/>
              <a:gd name="T74" fmla="*/ 398 w 436"/>
              <a:gd name="T75" fmla="*/ 1329 h 1457"/>
              <a:gd name="T76" fmla="*/ 398 w 436"/>
              <a:gd name="T77" fmla="*/ 1292 h 1457"/>
              <a:gd name="T78" fmla="*/ 367 w 436"/>
              <a:gd name="T79" fmla="*/ 1104 h 1457"/>
              <a:gd name="T80" fmla="*/ 349 w 436"/>
              <a:gd name="T81" fmla="*/ 1040 h 1457"/>
              <a:gd name="T82" fmla="*/ 341 w 436"/>
              <a:gd name="T83" fmla="*/ 1005 h 1457"/>
              <a:gd name="T84" fmla="*/ 350 w 436"/>
              <a:gd name="T85" fmla="*/ 825 h 1457"/>
              <a:gd name="T86" fmla="*/ 369 w 436"/>
              <a:gd name="T87" fmla="*/ 714 h 1457"/>
              <a:gd name="T88" fmla="*/ 389 w 436"/>
              <a:gd name="T89" fmla="*/ 699 h 1457"/>
              <a:gd name="T90" fmla="*/ 366 w 436"/>
              <a:gd name="T91" fmla="*/ 602 h 1457"/>
              <a:gd name="T92" fmla="*/ 379 w 436"/>
              <a:gd name="T93" fmla="*/ 553 h 1457"/>
              <a:gd name="T94" fmla="*/ 415 w 436"/>
              <a:gd name="T95" fmla="*/ 495 h 1457"/>
              <a:gd name="T96" fmla="*/ 431 w 436"/>
              <a:gd name="T97" fmla="*/ 415 h 1457"/>
              <a:gd name="T98" fmla="*/ 422 w 436"/>
              <a:gd name="T99" fmla="*/ 353 h 1457"/>
              <a:gd name="T100" fmla="*/ 392 w 436"/>
              <a:gd name="T101" fmla="*/ 317 h 1457"/>
              <a:gd name="T102" fmla="*/ 362 w 436"/>
              <a:gd name="T103" fmla="*/ 254 h 1457"/>
              <a:gd name="T104" fmla="*/ 295 w 436"/>
              <a:gd name="T105" fmla="*/ 208 h 1457"/>
              <a:gd name="T106" fmla="*/ 289 w 436"/>
              <a:gd name="T107" fmla="*/ 151 h 1457"/>
              <a:gd name="T108" fmla="*/ 280 w 436"/>
              <a:gd name="T109" fmla="*/ 76 h 1457"/>
              <a:gd name="T110" fmla="*/ 251 w 436"/>
              <a:gd name="T111" fmla="*/ 22 h 1457"/>
              <a:gd name="T112" fmla="*/ 204 w 436"/>
              <a:gd name="T113" fmla="*/ 4 h 1457"/>
              <a:gd name="T114" fmla="*/ 148 w 436"/>
              <a:gd name="T115" fmla="*/ 7 h 1457"/>
              <a:gd name="T116" fmla="*/ 112 w 436"/>
              <a:gd name="T117" fmla="*/ 33 h 1457"/>
              <a:gd name="T118" fmla="*/ 96 w 436"/>
              <a:gd name="T119" fmla="*/ 77 h 1457"/>
              <a:gd name="T120" fmla="*/ 101 w 436"/>
              <a:gd name="T121" fmla="*/ 121 h 1457"/>
              <a:gd name="T122" fmla="*/ 128 w 436"/>
              <a:gd name="T123" fmla="*/ 189 h 1457"/>
              <a:gd name="T124" fmla="*/ 145 w 436"/>
              <a:gd name="T125" fmla="*/ 215 h 14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436" h="1457">
                <a:moveTo>
                  <a:pt x="143" y="217"/>
                </a:moveTo>
                <a:lnTo>
                  <a:pt x="143" y="217"/>
                </a:lnTo>
                <a:lnTo>
                  <a:pt x="140" y="221"/>
                </a:lnTo>
                <a:lnTo>
                  <a:pt x="132" y="230"/>
                </a:lnTo>
                <a:lnTo>
                  <a:pt x="132" y="230"/>
                </a:lnTo>
                <a:lnTo>
                  <a:pt x="128" y="234"/>
                </a:lnTo>
                <a:lnTo>
                  <a:pt x="127" y="236"/>
                </a:lnTo>
                <a:lnTo>
                  <a:pt x="126" y="241"/>
                </a:lnTo>
                <a:lnTo>
                  <a:pt x="125" y="245"/>
                </a:lnTo>
                <a:lnTo>
                  <a:pt x="124" y="249"/>
                </a:lnTo>
                <a:lnTo>
                  <a:pt x="121" y="251"/>
                </a:lnTo>
                <a:lnTo>
                  <a:pt x="121" y="251"/>
                </a:lnTo>
                <a:lnTo>
                  <a:pt x="118" y="253"/>
                </a:lnTo>
                <a:lnTo>
                  <a:pt x="114" y="254"/>
                </a:lnTo>
                <a:lnTo>
                  <a:pt x="107" y="254"/>
                </a:lnTo>
                <a:lnTo>
                  <a:pt x="100" y="253"/>
                </a:lnTo>
                <a:lnTo>
                  <a:pt x="98" y="253"/>
                </a:lnTo>
                <a:lnTo>
                  <a:pt x="98" y="253"/>
                </a:lnTo>
                <a:lnTo>
                  <a:pt x="102" y="257"/>
                </a:lnTo>
                <a:lnTo>
                  <a:pt x="106" y="261"/>
                </a:lnTo>
                <a:lnTo>
                  <a:pt x="108" y="262"/>
                </a:lnTo>
                <a:lnTo>
                  <a:pt x="109" y="262"/>
                </a:lnTo>
                <a:lnTo>
                  <a:pt x="109" y="262"/>
                </a:lnTo>
                <a:lnTo>
                  <a:pt x="118" y="263"/>
                </a:lnTo>
                <a:lnTo>
                  <a:pt x="121" y="264"/>
                </a:lnTo>
                <a:lnTo>
                  <a:pt x="121" y="264"/>
                </a:lnTo>
                <a:lnTo>
                  <a:pt x="115" y="267"/>
                </a:lnTo>
                <a:lnTo>
                  <a:pt x="103" y="272"/>
                </a:lnTo>
                <a:lnTo>
                  <a:pt x="90" y="279"/>
                </a:lnTo>
                <a:lnTo>
                  <a:pt x="86" y="282"/>
                </a:lnTo>
                <a:lnTo>
                  <a:pt x="83" y="286"/>
                </a:lnTo>
                <a:lnTo>
                  <a:pt x="83" y="286"/>
                </a:lnTo>
                <a:lnTo>
                  <a:pt x="81" y="292"/>
                </a:lnTo>
                <a:lnTo>
                  <a:pt x="80" y="300"/>
                </a:lnTo>
                <a:lnTo>
                  <a:pt x="76" y="320"/>
                </a:lnTo>
                <a:lnTo>
                  <a:pt x="74" y="340"/>
                </a:lnTo>
                <a:lnTo>
                  <a:pt x="73" y="350"/>
                </a:lnTo>
                <a:lnTo>
                  <a:pt x="73" y="350"/>
                </a:lnTo>
                <a:lnTo>
                  <a:pt x="71" y="353"/>
                </a:lnTo>
                <a:lnTo>
                  <a:pt x="69" y="360"/>
                </a:lnTo>
                <a:lnTo>
                  <a:pt x="67" y="371"/>
                </a:lnTo>
                <a:lnTo>
                  <a:pt x="66" y="377"/>
                </a:lnTo>
                <a:lnTo>
                  <a:pt x="16" y="380"/>
                </a:lnTo>
                <a:lnTo>
                  <a:pt x="16" y="386"/>
                </a:lnTo>
                <a:lnTo>
                  <a:pt x="35" y="399"/>
                </a:lnTo>
                <a:lnTo>
                  <a:pt x="35" y="399"/>
                </a:lnTo>
                <a:lnTo>
                  <a:pt x="23" y="399"/>
                </a:lnTo>
                <a:lnTo>
                  <a:pt x="16" y="401"/>
                </a:lnTo>
                <a:lnTo>
                  <a:pt x="12" y="402"/>
                </a:lnTo>
                <a:lnTo>
                  <a:pt x="11" y="403"/>
                </a:lnTo>
                <a:lnTo>
                  <a:pt x="11" y="403"/>
                </a:lnTo>
                <a:lnTo>
                  <a:pt x="10" y="407"/>
                </a:lnTo>
                <a:lnTo>
                  <a:pt x="10" y="411"/>
                </a:lnTo>
                <a:lnTo>
                  <a:pt x="11" y="415"/>
                </a:lnTo>
                <a:lnTo>
                  <a:pt x="11" y="415"/>
                </a:lnTo>
                <a:lnTo>
                  <a:pt x="8" y="417"/>
                </a:lnTo>
                <a:lnTo>
                  <a:pt x="4" y="420"/>
                </a:lnTo>
                <a:lnTo>
                  <a:pt x="0" y="425"/>
                </a:lnTo>
                <a:lnTo>
                  <a:pt x="0" y="425"/>
                </a:lnTo>
                <a:lnTo>
                  <a:pt x="0" y="428"/>
                </a:lnTo>
                <a:lnTo>
                  <a:pt x="0" y="429"/>
                </a:lnTo>
                <a:lnTo>
                  <a:pt x="3" y="435"/>
                </a:lnTo>
                <a:lnTo>
                  <a:pt x="12" y="448"/>
                </a:lnTo>
                <a:lnTo>
                  <a:pt x="23" y="460"/>
                </a:lnTo>
                <a:lnTo>
                  <a:pt x="26" y="465"/>
                </a:lnTo>
                <a:lnTo>
                  <a:pt x="28" y="467"/>
                </a:lnTo>
                <a:lnTo>
                  <a:pt x="28" y="467"/>
                </a:lnTo>
                <a:lnTo>
                  <a:pt x="29" y="470"/>
                </a:lnTo>
                <a:lnTo>
                  <a:pt x="31" y="475"/>
                </a:lnTo>
                <a:lnTo>
                  <a:pt x="36" y="481"/>
                </a:lnTo>
                <a:lnTo>
                  <a:pt x="36" y="481"/>
                </a:lnTo>
                <a:lnTo>
                  <a:pt x="35" y="485"/>
                </a:lnTo>
                <a:lnTo>
                  <a:pt x="31" y="493"/>
                </a:lnTo>
                <a:lnTo>
                  <a:pt x="30" y="498"/>
                </a:lnTo>
                <a:lnTo>
                  <a:pt x="29" y="505"/>
                </a:lnTo>
                <a:lnTo>
                  <a:pt x="29" y="512"/>
                </a:lnTo>
                <a:lnTo>
                  <a:pt x="30" y="519"/>
                </a:lnTo>
                <a:lnTo>
                  <a:pt x="30" y="519"/>
                </a:lnTo>
                <a:lnTo>
                  <a:pt x="32" y="526"/>
                </a:lnTo>
                <a:lnTo>
                  <a:pt x="35" y="532"/>
                </a:lnTo>
                <a:lnTo>
                  <a:pt x="38" y="536"/>
                </a:lnTo>
                <a:lnTo>
                  <a:pt x="41" y="539"/>
                </a:lnTo>
                <a:lnTo>
                  <a:pt x="48" y="543"/>
                </a:lnTo>
                <a:lnTo>
                  <a:pt x="53" y="544"/>
                </a:lnTo>
                <a:lnTo>
                  <a:pt x="53" y="544"/>
                </a:lnTo>
                <a:lnTo>
                  <a:pt x="66" y="550"/>
                </a:lnTo>
                <a:lnTo>
                  <a:pt x="66" y="550"/>
                </a:lnTo>
                <a:lnTo>
                  <a:pt x="43" y="703"/>
                </a:lnTo>
                <a:lnTo>
                  <a:pt x="43" y="703"/>
                </a:lnTo>
                <a:lnTo>
                  <a:pt x="42" y="711"/>
                </a:lnTo>
                <a:lnTo>
                  <a:pt x="43" y="716"/>
                </a:lnTo>
                <a:lnTo>
                  <a:pt x="44" y="720"/>
                </a:lnTo>
                <a:lnTo>
                  <a:pt x="47" y="723"/>
                </a:lnTo>
                <a:lnTo>
                  <a:pt x="47" y="723"/>
                </a:lnTo>
                <a:lnTo>
                  <a:pt x="51" y="730"/>
                </a:lnTo>
                <a:lnTo>
                  <a:pt x="54" y="733"/>
                </a:lnTo>
                <a:lnTo>
                  <a:pt x="54" y="738"/>
                </a:lnTo>
                <a:lnTo>
                  <a:pt x="54" y="738"/>
                </a:lnTo>
                <a:lnTo>
                  <a:pt x="51" y="745"/>
                </a:lnTo>
                <a:lnTo>
                  <a:pt x="51" y="749"/>
                </a:lnTo>
                <a:lnTo>
                  <a:pt x="54" y="752"/>
                </a:lnTo>
                <a:lnTo>
                  <a:pt x="54" y="752"/>
                </a:lnTo>
                <a:lnTo>
                  <a:pt x="58" y="757"/>
                </a:lnTo>
                <a:lnTo>
                  <a:pt x="63" y="759"/>
                </a:lnTo>
                <a:lnTo>
                  <a:pt x="70" y="763"/>
                </a:lnTo>
                <a:lnTo>
                  <a:pt x="70" y="763"/>
                </a:lnTo>
                <a:lnTo>
                  <a:pt x="83" y="827"/>
                </a:lnTo>
                <a:lnTo>
                  <a:pt x="93" y="878"/>
                </a:lnTo>
                <a:lnTo>
                  <a:pt x="99" y="913"/>
                </a:lnTo>
                <a:lnTo>
                  <a:pt x="99" y="913"/>
                </a:lnTo>
                <a:lnTo>
                  <a:pt x="102" y="929"/>
                </a:lnTo>
                <a:lnTo>
                  <a:pt x="107" y="951"/>
                </a:lnTo>
                <a:lnTo>
                  <a:pt x="120" y="1009"/>
                </a:lnTo>
                <a:lnTo>
                  <a:pt x="132" y="1066"/>
                </a:lnTo>
                <a:lnTo>
                  <a:pt x="137" y="1089"/>
                </a:lnTo>
                <a:lnTo>
                  <a:pt x="139" y="1104"/>
                </a:lnTo>
                <a:lnTo>
                  <a:pt x="139" y="1104"/>
                </a:lnTo>
                <a:lnTo>
                  <a:pt x="141" y="1118"/>
                </a:lnTo>
                <a:lnTo>
                  <a:pt x="146" y="1135"/>
                </a:lnTo>
                <a:lnTo>
                  <a:pt x="153" y="1155"/>
                </a:lnTo>
                <a:lnTo>
                  <a:pt x="161" y="1176"/>
                </a:lnTo>
                <a:lnTo>
                  <a:pt x="177" y="1215"/>
                </a:lnTo>
                <a:lnTo>
                  <a:pt x="183" y="1230"/>
                </a:lnTo>
                <a:lnTo>
                  <a:pt x="185" y="1240"/>
                </a:lnTo>
                <a:lnTo>
                  <a:pt x="185" y="1240"/>
                </a:lnTo>
                <a:lnTo>
                  <a:pt x="189" y="1256"/>
                </a:lnTo>
                <a:lnTo>
                  <a:pt x="192" y="1269"/>
                </a:lnTo>
                <a:lnTo>
                  <a:pt x="196" y="1280"/>
                </a:lnTo>
                <a:lnTo>
                  <a:pt x="196" y="1280"/>
                </a:lnTo>
                <a:lnTo>
                  <a:pt x="192" y="1284"/>
                </a:lnTo>
                <a:lnTo>
                  <a:pt x="179" y="1299"/>
                </a:lnTo>
                <a:lnTo>
                  <a:pt x="179" y="1299"/>
                </a:lnTo>
                <a:lnTo>
                  <a:pt x="170" y="1310"/>
                </a:lnTo>
                <a:lnTo>
                  <a:pt x="160" y="1322"/>
                </a:lnTo>
                <a:lnTo>
                  <a:pt x="154" y="1327"/>
                </a:lnTo>
                <a:lnTo>
                  <a:pt x="148" y="1333"/>
                </a:lnTo>
                <a:lnTo>
                  <a:pt x="143" y="1336"/>
                </a:lnTo>
                <a:lnTo>
                  <a:pt x="134" y="1341"/>
                </a:lnTo>
                <a:lnTo>
                  <a:pt x="134" y="1341"/>
                </a:lnTo>
                <a:lnTo>
                  <a:pt x="118" y="1347"/>
                </a:lnTo>
                <a:lnTo>
                  <a:pt x="103" y="1352"/>
                </a:lnTo>
                <a:lnTo>
                  <a:pt x="98" y="1355"/>
                </a:lnTo>
                <a:lnTo>
                  <a:pt x="93" y="1359"/>
                </a:lnTo>
                <a:lnTo>
                  <a:pt x="88" y="1365"/>
                </a:lnTo>
                <a:lnTo>
                  <a:pt x="86" y="1372"/>
                </a:lnTo>
                <a:lnTo>
                  <a:pt x="86" y="1372"/>
                </a:lnTo>
                <a:lnTo>
                  <a:pt x="84" y="1379"/>
                </a:lnTo>
                <a:lnTo>
                  <a:pt x="84" y="1385"/>
                </a:lnTo>
                <a:lnTo>
                  <a:pt x="84" y="1389"/>
                </a:lnTo>
                <a:lnTo>
                  <a:pt x="86" y="1393"/>
                </a:lnTo>
                <a:lnTo>
                  <a:pt x="89" y="1399"/>
                </a:lnTo>
                <a:lnTo>
                  <a:pt x="93" y="1402"/>
                </a:lnTo>
                <a:lnTo>
                  <a:pt x="93" y="1402"/>
                </a:lnTo>
                <a:lnTo>
                  <a:pt x="100" y="1405"/>
                </a:lnTo>
                <a:lnTo>
                  <a:pt x="113" y="1407"/>
                </a:lnTo>
                <a:lnTo>
                  <a:pt x="127" y="1410"/>
                </a:lnTo>
                <a:lnTo>
                  <a:pt x="140" y="1410"/>
                </a:lnTo>
                <a:lnTo>
                  <a:pt x="140" y="1410"/>
                </a:lnTo>
                <a:lnTo>
                  <a:pt x="153" y="1407"/>
                </a:lnTo>
                <a:lnTo>
                  <a:pt x="169" y="1405"/>
                </a:lnTo>
                <a:lnTo>
                  <a:pt x="196" y="1398"/>
                </a:lnTo>
                <a:lnTo>
                  <a:pt x="196" y="1398"/>
                </a:lnTo>
                <a:lnTo>
                  <a:pt x="247" y="1388"/>
                </a:lnTo>
                <a:lnTo>
                  <a:pt x="274" y="1381"/>
                </a:lnTo>
                <a:lnTo>
                  <a:pt x="283" y="1379"/>
                </a:lnTo>
                <a:lnTo>
                  <a:pt x="286" y="1378"/>
                </a:lnTo>
                <a:lnTo>
                  <a:pt x="287" y="1375"/>
                </a:lnTo>
                <a:lnTo>
                  <a:pt x="287" y="1375"/>
                </a:lnTo>
                <a:lnTo>
                  <a:pt x="288" y="1369"/>
                </a:lnTo>
                <a:lnTo>
                  <a:pt x="288" y="1361"/>
                </a:lnTo>
                <a:lnTo>
                  <a:pt x="288" y="1353"/>
                </a:lnTo>
                <a:lnTo>
                  <a:pt x="286" y="1347"/>
                </a:lnTo>
                <a:lnTo>
                  <a:pt x="286" y="1347"/>
                </a:lnTo>
                <a:lnTo>
                  <a:pt x="276" y="1327"/>
                </a:lnTo>
                <a:lnTo>
                  <a:pt x="270" y="1312"/>
                </a:lnTo>
                <a:lnTo>
                  <a:pt x="270" y="1312"/>
                </a:lnTo>
                <a:lnTo>
                  <a:pt x="270" y="1305"/>
                </a:lnTo>
                <a:lnTo>
                  <a:pt x="269" y="1298"/>
                </a:lnTo>
                <a:lnTo>
                  <a:pt x="269" y="1298"/>
                </a:lnTo>
                <a:lnTo>
                  <a:pt x="262" y="1265"/>
                </a:lnTo>
                <a:lnTo>
                  <a:pt x="286" y="1264"/>
                </a:lnTo>
                <a:lnTo>
                  <a:pt x="307" y="1317"/>
                </a:lnTo>
                <a:lnTo>
                  <a:pt x="332" y="1316"/>
                </a:lnTo>
                <a:lnTo>
                  <a:pt x="336" y="1331"/>
                </a:lnTo>
                <a:lnTo>
                  <a:pt x="336" y="1331"/>
                </a:lnTo>
                <a:lnTo>
                  <a:pt x="334" y="1331"/>
                </a:lnTo>
                <a:lnTo>
                  <a:pt x="332" y="1333"/>
                </a:lnTo>
                <a:lnTo>
                  <a:pt x="330" y="1337"/>
                </a:lnTo>
                <a:lnTo>
                  <a:pt x="325" y="1347"/>
                </a:lnTo>
                <a:lnTo>
                  <a:pt x="325" y="1347"/>
                </a:lnTo>
                <a:lnTo>
                  <a:pt x="321" y="1357"/>
                </a:lnTo>
                <a:lnTo>
                  <a:pt x="319" y="1368"/>
                </a:lnTo>
                <a:lnTo>
                  <a:pt x="318" y="1378"/>
                </a:lnTo>
                <a:lnTo>
                  <a:pt x="317" y="1385"/>
                </a:lnTo>
                <a:lnTo>
                  <a:pt x="317" y="1385"/>
                </a:lnTo>
                <a:lnTo>
                  <a:pt x="313" y="1391"/>
                </a:lnTo>
                <a:lnTo>
                  <a:pt x="311" y="1399"/>
                </a:lnTo>
                <a:lnTo>
                  <a:pt x="306" y="1417"/>
                </a:lnTo>
                <a:lnTo>
                  <a:pt x="306" y="1417"/>
                </a:lnTo>
                <a:lnTo>
                  <a:pt x="304" y="1425"/>
                </a:lnTo>
                <a:lnTo>
                  <a:pt x="304" y="1434"/>
                </a:lnTo>
                <a:lnTo>
                  <a:pt x="305" y="1447"/>
                </a:lnTo>
                <a:lnTo>
                  <a:pt x="305" y="1447"/>
                </a:lnTo>
                <a:lnTo>
                  <a:pt x="307" y="1449"/>
                </a:lnTo>
                <a:lnTo>
                  <a:pt x="312" y="1451"/>
                </a:lnTo>
                <a:lnTo>
                  <a:pt x="330" y="1455"/>
                </a:lnTo>
                <a:lnTo>
                  <a:pt x="350" y="1457"/>
                </a:lnTo>
                <a:lnTo>
                  <a:pt x="359" y="1457"/>
                </a:lnTo>
                <a:lnTo>
                  <a:pt x="366" y="1456"/>
                </a:lnTo>
                <a:lnTo>
                  <a:pt x="366" y="1456"/>
                </a:lnTo>
                <a:lnTo>
                  <a:pt x="371" y="1455"/>
                </a:lnTo>
                <a:lnTo>
                  <a:pt x="377" y="1452"/>
                </a:lnTo>
                <a:lnTo>
                  <a:pt x="386" y="1445"/>
                </a:lnTo>
                <a:lnTo>
                  <a:pt x="395" y="1438"/>
                </a:lnTo>
                <a:lnTo>
                  <a:pt x="399" y="1430"/>
                </a:lnTo>
                <a:lnTo>
                  <a:pt x="399" y="1430"/>
                </a:lnTo>
                <a:lnTo>
                  <a:pt x="403" y="1425"/>
                </a:lnTo>
                <a:lnTo>
                  <a:pt x="405" y="1424"/>
                </a:lnTo>
                <a:lnTo>
                  <a:pt x="408" y="1420"/>
                </a:lnTo>
                <a:lnTo>
                  <a:pt x="410" y="1412"/>
                </a:lnTo>
                <a:lnTo>
                  <a:pt x="410" y="1412"/>
                </a:lnTo>
                <a:lnTo>
                  <a:pt x="411" y="1397"/>
                </a:lnTo>
                <a:lnTo>
                  <a:pt x="412" y="1376"/>
                </a:lnTo>
                <a:lnTo>
                  <a:pt x="411" y="1359"/>
                </a:lnTo>
                <a:lnTo>
                  <a:pt x="411" y="1352"/>
                </a:lnTo>
                <a:lnTo>
                  <a:pt x="410" y="1348"/>
                </a:lnTo>
                <a:lnTo>
                  <a:pt x="410" y="1348"/>
                </a:lnTo>
                <a:lnTo>
                  <a:pt x="398" y="1329"/>
                </a:lnTo>
                <a:lnTo>
                  <a:pt x="398" y="1329"/>
                </a:lnTo>
                <a:lnTo>
                  <a:pt x="396" y="1321"/>
                </a:lnTo>
                <a:lnTo>
                  <a:pt x="394" y="1311"/>
                </a:lnTo>
                <a:lnTo>
                  <a:pt x="392" y="1301"/>
                </a:lnTo>
                <a:lnTo>
                  <a:pt x="398" y="1292"/>
                </a:lnTo>
                <a:lnTo>
                  <a:pt x="398" y="1292"/>
                </a:lnTo>
                <a:lnTo>
                  <a:pt x="384" y="1218"/>
                </a:lnTo>
                <a:lnTo>
                  <a:pt x="375" y="1162"/>
                </a:lnTo>
                <a:lnTo>
                  <a:pt x="371" y="1140"/>
                </a:lnTo>
                <a:lnTo>
                  <a:pt x="369" y="1125"/>
                </a:lnTo>
                <a:lnTo>
                  <a:pt x="369" y="1125"/>
                </a:lnTo>
                <a:lnTo>
                  <a:pt x="367" y="1104"/>
                </a:lnTo>
                <a:lnTo>
                  <a:pt x="364" y="1082"/>
                </a:lnTo>
                <a:lnTo>
                  <a:pt x="359" y="1063"/>
                </a:lnTo>
                <a:lnTo>
                  <a:pt x="357" y="1055"/>
                </a:lnTo>
                <a:lnTo>
                  <a:pt x="354" y="1050"/>
                </a:lnTo>
                <a:lnTo>
                  <a:pt x="354" y="1050"/>
                </a:lnTo>
                <a:lnTo>
                  <a:pt x="349" y="1040"/>
                </a:lnTo>
                <a:lnTo>
                  <a:pt x="343" y="1031"/>
                </a:lnTo>
                <a:lnTo>
                  <a:pt x="338" y="1018"/>
                </a:lnTo>
                <a:lnTo>
                  <a:pt x="338" y="1018"/>
                </a:lnTo>
                <a:lnTo>
                  <a:pt x="339" y="1015"/>
                </a:lnTo>
                <a:lnTo>
                  <a:pt x="340" y="1012"/>
                </a:lnTo>
                <a:lnTo>
                  <a:pt x="341" y="1005"/>
                </a:lnTo>
                <a:lnTo>
                  <a:pt x="341" y="1005"/>
                </a:lnTo>
                <a:lnTo>
                  <a:pt x="339" y="937"/>
                </a:lnTo>
                <a:lnTo>
                  <a:pt x="339" y="937"/>
                </a:lnTo>
                <a:lnTo>
                  <a:pt x="344" y="888"/>
                </a:lnTo>
                <a:lnTo>
                  <a:pt x="350" y="825"/>
                </a:lnTo>
                <a:lnTo>
                  <a:pt x="350" y="825"/>
                </a:lnTo>
                <a:lnTo>
                  <a:pt x="352" y="797"/>
                </a:lnTo>
                <a:lnTo>
                  <a:pt x="354" y="761"/>
                </a:lnTo>
                <a:lnTo>
                  <a:pt x="357" y="714"/>
                </a:lnTo>
                <a:lnTo>
                  <a:pt x="357" y="714"/>
                </a:lnTo>
                <a:lnTo>
                  <a:pt x="363" y="714"/>
                </a:lnTo>
                <a:lnTo>
                  <a:pt x="369" y="714"/>
                </a:lnTo>
                <a:lnTo>
                  <a:pt x="375" y="713"/>
                </a:lnTo>
                <a:lnTo>
                  <a:pt x="381" y="712"/>
                </a:lnTo>
                <a:lnTo>
                  <a:pt x="385" y="708"/>
                </a:lnTo>
                <a:lnTo>
                  <a:pt x="388" y="706"/>
                </a:lnTo>
                <a:lnTo>
                  <a:pt x="389" y="703"/>
                </a:lnTo>
                <a:lnTo>
                  <a:pt x="389" y="699"/>
                </a:lnTo>
                <a:lnTo>
                  <a:pt x="388" y="695"/>
                </a:lnTo>
                <a:lnTo>
                  <a:pt x="388" y="695"/>
                </a:lnTo>
                <a:lnTo>
                  <a:pt x="378" y="658"/>
                </a:lnTo>
                <a:lnTo>
                  <a:pt x="369" y="622"/>
                </a:lnTo>
                <a:lnTo>
                  <a:pt x="369" y="622"/>
                </a:lnTo>
                <a:lnTo>
                  <a:pt x="366" y="602"/>
                </a:lnTo>
                <a:lnTo>
                  <a:pt x="365" y="581"/>
                </a:lnTo>
                <a:lnTo>
                  <a:pt x="364" y="555"/>
                </a:lnTo>
                <a:lnTo>
                  <a:pt x="364" y="555"/>
                </a:lnTo>
                <a:lnTo>
                  <a:pt x="367" y="555"/>
                </a:lnTo>
                <a:lnTo>
                  <a:pt x="375" y="555"/>
                </a:lnTo>
                <a:lnTo>
                  <a:pt x="379" y="553"/>
                </a:lnTo>
                <a:lnTo>
                  <a:pt x="384" y="552"/>
                </a:lnTo>
                <a:lnTo>
                  <a:pt x="389" y="549"/>
                </a:lnTo>
                <a:lnTo>
                  <a:pt x="392" y="544"/>
                </a:lnTo>
                <a:lnTo>
                  <a:pt x="392" y="544"/>
                </a:lnTo>
                <a:lnTo>
                  <a:pt x="402" y="525"/>
                </a:lnTo>
                <a:lnTo>
                  <a:pt x="415" y="495"/>
                </a:lnTo>
                <a:lnTo>
                  <a:pt x="421" y="479"/>
                </a:lnTo>
                <a:lnTo>
                  <a:pt x="425" y="461"/>
                </a:lnTo>
                <a:lnTo>
                  <a:pt x="429" y="444"/>
                </a:lnTo>
                <a:lnTo>
                  <a:pt x="430" y="428"/>
                </a:lnTo>
                <a:lnTo>
                  <a:pt x="430" y="428"/>
                </a:lnTo>
                <a:lnTo>
                  <a:pt x="431" y="415"/>
                </a:lnTo>
                <a:lnTo>
                  <a:pt x="433" y="404"/>
                </a:lnTo>
                <a:lnTo>
                  <a:pt x="436" y="386"/>
                </a:lnTo>
                <a:lnTo>
                  <a:pt x="436" y="379"/>
                </a:lnTo>
                <a:lnTo>
                  <a:pt x="434" y="372"/>
                </a:lnTo>
                <a:lnTo>
                  <a:pt x="429" y="364"/>
                </a:lnTo>
                <a:lnTo>
                  <a:pt x="422" y="353"/>
                </a:lnTo>
                <a:lnTo>
                  <a:pt x="422" y="353"/>
                </a:lnTo>
                <a:lnTo>
                  <a:pt x="407" y="338"/>
                </a:lnTo>
                <a:lnTo>
                  <a:pt x="399" y="330"/>
                </a:lnTo>
                <a:lnTo>
                  <a:pt x="396" y="325"/>
                </a:lnTo>
                <a:lnTo>
                  <a:pt x="392" y="317"/>
                </a:lnTo>
                <a:lnTo>
                  <a:pt x="392" y="317"/>
                </a:lnTo>
                <a:lnTo>
                  <a:pt x="383" y="288"/>
                </a:lnTo>
                <a:lnTo>
                  <a:pt x="377" y="273"/>
                </a:lnTo>
                <a:lnTo>
                  <a:pt x="372" y="266"/>
                </a:lnTo>
                <a:lnTo>
                  <a:pt x="367" y="260"/>
                </a:lnTo>
                <a:lnTo>
                  <a:pt x="367" y="260"/>
                </a:lnTo>
                <a:lnTo>
                  <a:pt x="362" y="254"/>
                </a:lnTo>
                <a:lnTo>
                  <a:pt x="353" y="248"/>
                </a:lnTo>
                <a:lnTo>
                  <a:pt x="336" y="236"/>
                </a:lnTo>
                <a:lnTo>
                  <a:pt x="313" y="224"/>
                </a:lnTo>
                <a:lnTo>
                  <a:pt x="296" y="211"/>
                </a:lnTo>
                <a:lnTo>
                  <a:pt x="296" y="211"/>
                </a:lnTo>
                <a:lnTo>
                  <a:pt x="295" y="208"/>
                </a:lnTo>
                <a:lnTo>
                  <a:pt x="293" y="197"/>
                </a:lnTo>
                <a:lnTo>
                  <a:pt x="289" y="183"/>
                </a:lnTo>
                <a:lnTo>
                  <a:pt x="288" y="174"/>
                </a:lnTo>
                <a:lnTo>
                  <a:pt x="288" y="166"/>
                </a:lnTo>
                <a:lnTo>
                  <a:pt x="288" y="166"/>
                </a:lnTo>
                <a:lnTo>
                  <a:pt x="289" y="151"/>
                </a:lnTo>
                <a:lnTo>
                  <a:pt x="291" y="135"/>
                </a:lnTo>
                <a:lnTo>
                  <a:pt x="291" y="120"/>
                </a:lnTo>
                <a:lnTo>
                  <a:pt x="289" y="110"/>
                </a:lnTo>
                <a:lnTo>
                  <a:pt x="287" y="100"/>
                </a:lnTo>
                <a:lnTo>
                  <a:pt x="287" y="100"/>
                </a:lnTo>
                <a:lnTo>
                  <a:pt x="280" y="76"/>
                </a:lnTo>
                <a:lnTo>
                  <a:pt x="273" y="54"/>
                </a:lnTo>
                <a:lnTo>
                  <a:pt x="268" y="43"/>
                </a:lnTo>
                <a:lnTo>
                  <a:pt x="263" y="35"/>
                </a:lnTo>
                <a:lnTo>
                  <a:pt x="257" y="28"/>
                </a:lnTo>
                <a:lnTo>
                  <a:pt x="251" y="22"/>
                </a:lnTo>
                <a:lnTo>
                  <a:pt x="251" y="22"/>
                </a:lnTo>
                <a:lnTo>
                  <a:pt x="240" y="16"/>
                </a:lnTo>
                <a:lnTo>
                  <a:pt x="230" y="12"/>
                </a:lnTo>
                <a:lnTo>
                  <a:pt x="222" y="11"/>
                </a:lnTo>
                <a:lnTo>
                  <a:pt x="222" y="11"/>
                </a:lnTo>
                <a:lnTo>
                  <a:pt x="217" y="9"/>
                </a:lnTo>
                <a:lnTo>
                  <a:pt x="204" y="4"/>
                </a:lnTo>
                <a:lnTo>
                  <a:pt x="196" y="2"/>
                </a:lnTo>
                <a:lnTo>
                  <a:pt x="186" y="0"/>
                </a:lnTo>
                <a:lnTo>
                  <a:pt x="176" y="0"/>
                </a:lnTo>
                <a:lnTo>
                  <a:pt x="166" y="2"/>
                </a:lnTo>
                <a:lnTo>
                  <a:pt x="166" y="2"/>
                </a:lnTo>
                <a:lnTo>
                  <a:pt x="148" y="7"/>
                </a:lnTo>
                <a:lnTo>
                  <a:pt x="140" y="11"/>
                </a:lnTo>
                <a:lnTo>
                  <a:pt x="133" y="15"/>
                </a:lnTo>
                <a:lnTo>
                  <a:pt x="126" y="19"/>
                </a:lnTo>
                <a:lnTo>
                  <a:pt x="121" y="24"/>
                </a:lnTo>
                <a:lnTo>
                  <a:pt x="116" y="29"/>
                </a:lnTo>
                <a:lnTo>
                  <a:pt x="112" y="33"/>
                </a:lnTo>
                <a:lnTo>
                  <a:pt x="112" y="33"/>
                </a:lnTo>
                <a:lnTo>
                  <a:pt x="106" y="45"/>
                </a:lnTo>
                <a:lnTo>
                  <a:pt x="101" y="57"/>
                </a:lnTo>
                <a:lnTo>
                  <a:pt x="98" y="69"/>
                </a:lnTo>
                <a:lnTo>
                  <a:pt x="96" y="77"/>
                </a:lnTo>
                <a:lnTo>
                  <a:pt x="96" y="77"/>
                </a:lnTo>
                <a:lnTo>
                  <a:pt x="96" y="86"/>
                </a:lnTo>
                <a:lnTo>
                  <a:pt x="98" y="93"/>
                </a:lnTo>
                <a:lnTo>
                  <a:pt x="99" y="101"/>
                </a:lnTo>
                <a:lnTo>
                  <a:pt x="99" y="101"/>
                </a:lnTo>
                <a:lnTo>
                  <a:pt x="100" y="110"/>
                </a:lnTo>
                <a:lnTo>
                  <a:pt x="101" y="121"/>
                </a:lnTo>
                <a:lnTo>
                  <a:pt x="106" y="137"/>
                </a:lnTo>
                <a:lnTo>
                  <a:pt x="106" y="137"/>
                </a:lnTo>
                <a:lnTo>
                  <a:pt x="119" y="166"/>
                </a:lnTo>
                <a:lnTo>
                  <a:pt x="126" y="180"/>
                </a:lnTo>
                <a:lnTo>
                  <a:pt x="126" y="180"/>
                </a:lnTo>
                <a:lnTo>
                  <a:pt x="128" y="189"/>
                </a:lnTo>
                <a:lnTo>
                  <a:pt x="134" y="199"/>
                </a:lnTo>
                <a:lnTo>
                  <a:pt x="134" y="199"/>
                </a:lnTo>
                <a:lnTo>
                  <a:pt x="140" y="209"/>
                </a:lnTo>
                <a:lnTo>
                  <a:pt x="143" y="212"/>
                </a:lnTo>
                <a:lnTo>
                  <a:pt x="143" y="212"/>
                </a:lnTo>
                <a:lnTo>
                  <a:pt x="145" y="215"/>
                </a:lnTo>
                <a:lnTo>
                  <a:pt x="146" y="216"/>
                </a:lnTo>
                <a:lnTo>
                  <a:pt x="146" y="216"/>
                </a:lnTo>
                <a:lnTo>
                  <a:pt x="145" y="216"/>
                </a:lnTo>
                <a:lnTo>
                  <a:pt x="143" y="217"/>
                </a:lnTo>
                <a:lnTo>
                  <a:pt x="143" y="217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6" name="Freeform 22">
            <a:extLst>
              <a:ext uri="{FF2B5EF4-FFF2-40B4-BE49-F238E27FC236}">
                <a16:creationId xmlns:a16="http://schemas.microsoft.com/office/drawing/2014/main" id="{3304C74B-1ACE-4045-8FD0-BC9D1EE4F0AC}"/>
              </a:ext>
            </a:extLst>
          </p:cNvPr>
          <p:cNvSpPr>
            <a:spLocks/>
          </p:cNvSpPr>
          <p:nvPr/>
        </p:nvSpPr>
        <p:spPr bwMode="auto">
          <a:xfrm>
            <a:off x="8308795" y="4703139"/>
            <a:ext cx="599925" cy="1633836"/>
          </a:xfrm>
          <a:custGeom>
            <a:avLst/>
            <a:gdLst>
              <a:gd name="T0" fmla="*/ 193 w 517"/>
              <a:gd name="T1" fmla="*/ 92 h 1408"/>
              <a:gd name="T2" fmla="*/ 187 w 517"/>
              <a:gd name="T3" fmla="*/ 65 h 1408"/>
              <a:gd name="T4" fmla="*/ 263 w 517"/>
              <a:gd name="T5" fmla="*/ 62 h 1408"/>
              <a:gd name="T6" fmla="*/ 313 w 517"/>
              <a:gd name="T7" fmla="*/ 2 h 1408"/>
              <a:gd name="T8" fmla="*/ 380 w 517"/>
              <a:gd name="T9" fmla="*/ 21 h 1408"/>
              <a:gd name="T10" fmla="*/ 460 w 517"/>
              <a:gd name="T11" fmla="*/ 64 h 1408"/>
              <a:gd name="T12" fmla="*/ 459 w 517"/>
              <a:gd name="T13" fmla="*/ 84 h 1408"/>
              <a:gd name="T14" fmla="*/ 466 w 517"/>
              <a:gd name="T15" fmla="*/ 134 h 1408"/>
              <a:gd name="T16" fmla="*/ 489 w 517"/>
              <a:gd name="T17" fmla="*/ 162 h 1408"/>
              <a:gd name="T18" fmla="*/ 468 w 517"/>
              <a:gd name="T19" fmla="*/ 198 h 1408"/>
              <a:gd name="T20" fmla="*/ 485 w 517"/>
              <a:gd name="T21" fmla="*/ 282 h 1408"/>
              <a:gd name="T22" fmla="*/ 484 w 517"/>
              <a:gd name="T23" fmla="*/ 341 h 1408"/>
              <a:gd name="T24" fmla="*/ 516 w 517"/>
              <a:gd name="T25" fmla="*/ 411 h 1408"/>
              <a:gd name="T26" fmla="*/ 506 w 517"/>
              <a:gd name="T27" fmla="*/ 463 h 1408"/>
              <a:gd name="T28" fmla="*/ 497 w 517"/>
              <a:gd name="T29" fmla="*/ 542 h 1408"/>
              <a:gd name="T30" fmla="*/ 449 w 517"/>
              <a:gd name="T31" fmla="*/ 558 h 1408"/>
              <a:gd name="T32" fmla="*/ 458 w 517"/>
              <a:gd name="T33" fmla="*/ 618 h 1408"/>
              <a:gd name="T34" fmla="*/ 461 w 517"/>
              <a:gd name="T35" fmla="*/ 746 h 1408"/>
              <a:gd name="T36" fmla="*/ 429 w 517"/>
              <a:gd name="T37" fmla="*/ 839 h 1408"/>
              <a:gd name="T38" fmla="*/ 391 w 517"/>
              <a:gd name="T39" fmla="*/ 931 h 1408"/>
              <a:gd name="T40" fmla="*/ 380 w 517"/>
              <a:gd name="T41" fmla="*/ 1022 h 1408"/>
              <a:gd name="T42" fmla="*/ 389 w 517"/>
              <a:gd name="T43" fmla="*/ 1171 h 1408"/>
              <a:gd name="T44" fmla="*/ 385 w 517"/>
              <a:gd name="T45" fmla="*/ 1316 h 1408"/>
              <a:gd name="T46" fmla="*/ 401 w 517"/>
              <a:gd name="T47" fmla="*/ 1368 h 1408"/>
              <a:gd name="T48" fmla="*/ 394 w 517"/>
              <a:gd name="T49" fmla="*/ 1386 h 1408"/>
              <a:gd name="T50" fmla="*/ 371 w 517"/>
              <a:gd name="T51" fmla="*/ 1406 h 1408"/>
              <a:gd name="T52" fmla="*/ 229 w 517"/>
              <a:gd name="T53" fmla="*/ 1399 h 1408"/>
              <a:gd name="T54" fmla="*/ 177 w 517"/>
              <a:gd name="T55" fmla="*/ 1382 h 1408"/>
              <a:gd name="T56" fmla="*/ 190 w 517"/>
              <a:gd name="T57" fmla="*/ 1363 h 1408"/>
              <a:gd name="T58" fmla="*/ 189 w 517"/>
              <a:gd name="T59" fmla="*/ 1348 h 1408"/>
              <a:gd name="T60" fmla="*/ 234 w 517"/>
              <a:gd name="T61" fmla="*/ 1341 h 1408"/>
              <a:gd name="T62" fmla="*/ 297 w 517"/>
              <a:gd name="T63" fmla="*/ 1324 h 1408"/>
              <a:gd name="T64" fmla="*/ 292 w 517"/>
              <a:gd name="T65" fmla="*/ 1119 h 1408"/>
              <a:gd name="T66" fmla="*/ 270 w 517"/>
              <a:gd name="T67" fmla="*/ 1031 h 1408"/>
              <a:gd name="T68" fmla="*/ 246 w 517"/>
              <a:gd name="T69" fmla="*/ 914 h 1408"/>
              <a:gd name="T70" fmla="*/ 212 w 517"/>
              <a:gd name="T71" fmla="*/ 747 h 1408"/>
              <a:gd name="T72" fmla="*/ 196 w 517"/>
              <a:gd name="T73" fmla="*/ 709 h 1408"/>
              <a:gd name="T74" fmla="*/ 211 w 517"/>
              <a:gd name="T75" fmla="*/ 625 h 1408"/>
              <a:gd name="T76" fmla="*/ 140 w 517"/>
              <a:gd name="T77" fmla="*/ 466 h 1408"/>
              <a:gd name="T78" fmla="*/ 113 w 517"/>
              <a:gd name="T79" fmla="*/ 466 h 1408"/>
              <a:gd name="T80" fmla="*/ 109 w 517"/>
              <a:gd name="T81" fmla="*/ 455 h 1408"/>
              <a:gd name="T82" fmla="*/ 96 w 517"/>
              <a:gd name="T83" fmla="*/ 427 h 1408"/>
              <a:gd name="T84" fmla="*/ 36 w 517"/>
              <a:gd name="T85" fmla="*/ 398 h 1408"/>
              <a:gd name="T86" fmla="*/ 0 w 517"/>
              <a:gd name="T87" fmla="*/ 352 h 1408"/>
              <a:gd name="T88" fmla="*/ 20 w 517"/>
              <a:gd name="T89" fmla="*/ 315 h 1408"/>
              <a:gd name="T90" fmla="*/ 54 w 517"/>
              <a:gd name="T91" fmla="*/ 345 h 1408"/>
              <a:gd name="T92" fmla="*/ 74 w 517"/>
              <a:gd name="T93" fmla="*/ 358 h 1408"/>
              <a:gd name="T94" fmla="*/ 110 w 517"/>
              <a:gd name="T95" fmla="*/ 402 h 1408"/>
              <a:gd name="T96" fmla="*/ 164 w 517"/>
              <a:gd name="T97" fmla="*/ 411 h 1408"/>
              <a:gd name="T98" fmla="*/ 238 w 517"/>
              <a:gd name="T99" fmla="*/ 435 h 1408"/>
              <a:gd name="T100" fmla="*/ 272 w 517"/>
              <a:gd name="T101" fmla="*/ 325 h 1408"/>
              <a:gd name="T102" fmla="*/ 272 w 517"/>
              <a:gd name="T103" fmla="*/ 309 h 1408"/>
              <a:gd name="T104" fmla="*/ 268 w 517"/>
              <a:gd name="T105" fmla="*/ 267 h 1408"/>
              <a:gd name="T106" fmla="*/ 270 w 517"/>
              <a:gd name="T107" fmla="*/ 217 h 1408"/>
              <a:gd name="T108" fmla="*/ 260 w 517"/>
              <a:gd name="T109" fmla="*/ 177 h 1408"/>
              <a:gd name="T110" fmla="*/ 251 w 517"/>
              <a:gd name="T111" fmla="*/ 149 h 14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517" h="1408">
                <a:moveTo>
                  <a:pt x="249" y="135"/>
                </a:moveTo>
                <a:lnTo>
                  <a:pt x="249" y="135"/>
                </a:lnTo>
                <a:lnTo>
                  <a:pt x="235" y="126"/>
                </a:lnTo>
                <a:lnTo>
                  <a:pt x="222" y="116"/>
                </a:lnTo>
                <a:lnTo>
                  <a:pt x="206" y="104"/>
                </a:lnTo>
                <a:lnTo>
                  <a:pt x="193" y="92"/>
                </a:lnTo>
                <a:lnTo>
                  <a:pt x="187" y="86"/>
                </a:lnTo>
                <a:lnTo>
                  <a:pt x="184" y="81"/>
                </a:lnTo>
                <a:lnTo>
                  <a:pt x="182" y="76"/>
                </a:lnTo>
                <a:lnTo>
                  <a:pt x="182" y="71"/>
                </a:lnTo>
                <a:lnTo>
                  <a:pt x="183" y="68"/>
                </a:lnTo>
                <a:lnTo>
                  <a:pt x="187" y="65"/>
                </a:lnTo>
                <a:lnTo>
                  <a:pt x="187" y="65"/>
                </a:lnTo>
                <a:lnTo>
                  <a:pt x="201" y="62"/>
                </a:lnTo>
                <a:lnTo>
                  <a:pt x="214" y="60"/>
                </a:lnTo>
                <a:lnTo>
                  <a:pt x="228" y="60"/>
                </a:lnTo>
                <a:lnTo>
                  <a:pt x="242" y="60"/>
                </a:lnTo>
                <a:lnTo>
                  <a:pt x="263" y="62"/>
                </a:lnTo>
                <a:lnTo>
                  <a:pt x="272" y="63"/>
                </a:lnTo>
                <a:lnTo>
                  <a:pt x="302" y="14"/>
                </a:lnTo>
                <a:lnTo>
                  <a:pt x="302" y="14"/>
                </a:lnTo>
                <a:lnTo>
                  <a:pt x="304" y="12"/>
                </a:lnTo>
                <a:lnTo>
                  <a:pt x="307" y="7"/>
                </a:lnTo>
                <a:lnTo>
                  <a:pt x="313" y="2"/>
                </a:lnTo>
                <a:lnTo>
                  <a:pt x="317" y="1"/>
                </a:lnTo>
                <a:lnTo>
                  <a:pt x="321" y="0"/>
                </a:lnTo>
                <a:lnTo>
                  <a:pt x="321" y="0"/>
                </a:lnTo>
                <a:lnTo>
                  <a:pt x="330" y="1"/>
                </a:lnTo>
                <a:lnTo>
                  <a:pt x="343" y="7"/>
                </a:lnTo>
                <a:lnTo>
                  <a:pt x="380" y="21"/>
                </a:lnTo>
                <a:lnTo>
                  <a:pt x="419" y="39"/>
                </a:lnTo>
                <a:lnTo>
                  <a:pt x="445" y="51"/>
                </a:lnTo>
                <a:lnTo>
                  <a:pt x="445" y="51"/>
                </a:lnTo>
                <a:lnTo>
                  <a:pt x="452" y="56"/>
                </a:lnTo>
                <a:lnTo>
                  <a:pt x="457" y="59"/>
                </a:lnTo>
                <a:lnTo>
                  <a:pt x="460" y="64"/>
                </a:lnTo>
                <a:lnTo>
                  <a:pt x="463" y="69"/>
                </a:lnTo>
                <a:lnTo>
                  <a:pt x="464" y="72"/>
                </a:lnTo>
                <a:lnTo>
                  <a:pt x="464" y="77"/>
                </a:lnTo>
                <a:lnTo>
                  <a:pt x="461" y="81"/>
                </a:lnTo>
                <a:lnTo>
                  <a:pt x="459" y="84"/>
                </a:lnTo>
                <a:lnTo>
                  <a:pt x="459" y="84"/>
                </a:lnTo>
                <a:lnTo>
                  <a:pt x="451" y="92"/>
                </a:lnTo>
                <a:lnTo>
                  <a:pt x="445" y="124"/>
                </a:lnTo>
                <a:lnTo>
                  <a:pt x="445" y="124"/>
                </a:lnTo>
                <a:lnTo>
                  <a:pt x="449" y="126"/>
                </a:lnTo>
                <a:lnTo>
                  <a:pt x="460" y="130"/>
                </a:lnTo>
                <a:lnTo>
                  <a:pt x="466" y="134"/>
                </a:lnTo>
                <a:lnTo>
                  <a:pt x="473" y="139"/>
                </a:lnTo>
                <a:lnTo>
                  <a:pt x="480" y="146"/>
                </a:lnTo>
                <a:lnTo>
                  <a:pt x="486" y="153"/>
                </a:lnTo>
                <a:lnTo>
                  <a:pt x="486" y="153"/>
                </a:lnTo>
                <a:lnTo>
                  <a:pt x="489" y="158"/>
                </a:lnTo>
                <a:lnTo>
                  <a:pt x="489" y="162"/>
                </a:lnTo>
                <a:lnTo>
                  <a:pt x="490" y="167"/>
                </a:lnTo>
                <a:lnTo>
                  <a:pt x="489" y="171"/>
                </a:lnTo>
                <a:lnTo>
                  <a:pt x="485" y="179"/>
                </a:lnTo>
                <a:lnTo>
                  <a:pt x="480" y="187"/>
                </a:lnTo>
                <a:lnTo>
                  <a:pt x="474" y="193"/>
                </a:lnTo>
                <a:lnTo>
                  <a:pt x="468" y="198"/>
                </a:lnTo>
                <a:lnTo>
                  <a:pt x="464" y="203"/>
                </a:lnTo>
                <a:lnTo>
                  <a:pt x="464" y="203"/>
                </a:lnTo>
                <a:lnTo>
                  <a:pt x="467" y="212"/>
                </a:lnTo>
                <a:lnTo>
                  <a:pt x="474" y="237"/>
                </a:lnTo>
                <a:lnTo>
                  <a:pt x="483" y="268"/>
                </a:lnTo>
                <a:lnTo>
                  <a:pt x="485" y="282"/>
                </a:lnTo>
                <a:lnTo>
                  <a:pt x="486" y="294"/>
                </a:lnTo>
                <a:lnTo>
                  <a:pt x="486" y="294"/>
                </a:lnTo>
                <a:lnTo>
                  <a:pt x="485" y="313"/>
                </a:lnTo>
                <a:lnTo>
                  <a:pt x="484" y="325"/>
                </a:lnTo>
                <a:lnTo>
                  <a:pt x="483" y="334"/>
                </a:lnTo>
                <a:lnTo>
                  <a:pt x="484" y="341"/>
                </a:lnTo>
                <a:lnTo>
                  <a:pt x="484" y="341"/>
                </a:lnTo>
                <a:lnTo>
                  <a:pt x="491" y="353"/>
                </a:lnTo>
                <a:lnTo>
                  <a:pt x="503" y="375"/>
                </a:lnTo>
                <a:lnTo>
                  <a:pt x="509" y="386"/>
                </a:lnTo>
                <a:lnTo>
                  <a:pt x="513" y="398"/>
                </a:lnTo>
                <a:lnTo>
                  <a:pt x="516" y="411"/>
                </a:lnTo>
                <a:lnTo>
                  <a:pt x="517" y="417"/>
                </a:lnTo>
                <a:lnTo>
                  <a:pt x="517" y="423"/>
                </a:lnTo>
                <a:lnTo>
                  <a:pt x="517" y="423"/>
                </a:lnTo>
                <a:lnTo>
                  <a:pt x="516" y="434"/>
                </a:lnTo>
                <a:lnTo>
                  <a:pt x="512" y="445"/>
                </a:lnTo>
                <a:lnTo>
                  <a:pt x="506" y="463"/>
                </a:lnTo>
                <a:lnTo>
                  <a:pt x="499" y="482"/>
                </a:lnTo>
                <a:lnTo>
                  <a:pt x="497" y="492"/>
                </a:lnTo>
                <a:lnTo>
                  <a:pt x="497" y="500"/>
                </a:lnTo>
                <a:lnTo>
                  <a:pt x="497" y="500"/>
                </a:lnTo>
                <a:lnTo>
                  <a:pt x="496" y="531"/>
                </a:lnTo>
                <a:lnTo>
                  <a:pt x="497" y="542"/>
                </a:lnTo>
                <a:lnTo>
                  <a:pt x="473" y="507"/>
                </a:lnTo>
                <a:lnTo>
                  <a:pt x="473" y="507"/>
                </a:lnTo>
                <a:lnTo>
                  <a:pt x="461" y="528"/>
                </a:lnTo>
                <a:lnTo>
                  <a:pt x="453" y="544"/>
                </a:lnTo>
                <a:lnTo>
                  <a:pt x="449" y="552"/>
                </a:lnTo>
                <a:lnTo>
                  <a:pt x="449" y="558"/>
                </a:lnTo>
                <a:lnTo>
                  <a:pt x="449" y="558"/>
                </a:lnTo>
                <a:lnTo>
                  <a:pt x="452" y="580"/>
                </a:lnTo>
                <a:lnTo>
                  <a:pt x="453" y="590"/>
                </a:lnTo>
                <a:lnTo>
                  <a:pt x="453" y="590"/>
                </a:lnTo>
                <a:lnTo>
                  <a:pt x="454" y="597"/>
                </a:lnTo>
                <a:lnTo>
                  <a:pt x="458" y="618"/>
                </a:lnTo>
                <a:lnTo>
                  <a:pt x="461" y="648"/>
                </a:lnTo>
                <a:lnTo>
                  <a:pt x="463" y="669"/>
                </a:lnTo>
                <a:lnTo>
                  <a:pt x="464" y="691"/>
                </a:lnTo>
                <a:lnTo>
                  <a:pt x="464" y="691"/>
                </a:lnTo>
                <a:lnTo>
                  <a:pt x="463" y="730"/>
                </a:lnTo>
                <a:lnTo>
                  <a:pt x="461" y="746"/>
                </a:lnTo>
                <a:lnTo>
                  <a:pt x="459" y="760"/>
                </a:lnTo>
                <a:lnTo>
                  <a:pt x="455" y="774"/>
                </a:lnTo>
                <a:lnTo>
                  <a:pt x="451" y="787"/>
                </a:lnTo>
                <a:lnTo>
                  <a:pt x="436" y="819"/>
                </a:lnTo>
                <a:lnTo>
                  <a:pt x="436" y="819"/>
                </a:lnTo>
                <a:lnTo>
                  <a:pt x="429" y="839"/>
                </a:lnTo>
                <a:lnTo>
                  <a:pt x="425" y="858"/>
                </a:lnTo>
                <a:lnTo>
                  <a:pt x="421" y="877"/>
                </a:lnTo>
                <a:lnTo>
                  <a:pt x="419" y="895"/>
                </a:lnTo>
                <a:lnTo>
                  <a:pt x="417" y="923"/>
                </a:lnTo>
                <a:lnTo>
                  <a:pt x="419" y="934"/>
                </a:lnTo>
                <a:lnTo>
                  <a:pt x="391" y="931"/>
                </a:lnTo>
                <a:lnTo>
                  <a:pt x="391" y="931"/>
                </a:lnTo>
                <a:lnTo>
                  <a:pt x="385" y="970"/>
                </a:lnTo>
                <a:lnTo>
                  <a:pt x="381" y="1001"/>
                </a:lnTo>
                <a:lnTo>
                  <a:pt x="380" y="1014"/>
                </a:lnTo>
                <a:lnTo>
                  <a:pt x="380" y="1022"/>
                </a:lnTo>
                <a:lnTo>
                  <a:pt x="380" y="1022"/>
                </a:lnTo>
                <a:lnTo>
                  <a:pt x="381" y="1043"/>
                </a:lnTo>
                <a:lnTo>
                  <a:pt x="385" y="1078"/>
                </a:lnTo>
                <a:lnTo>
                  <a:pt x="388" y="1098"/>
                </a:lnTo>
                <a:lnTo>
                  <a:pt x="389" y="1120"/>
                </a:lnTo>
                <a:lnTo>
                  <a:pt x="390" y="1145"/>
                </a:lnTo>
                <a:lnTo>
                  <a:pt x="389" y="1171"/>
                </a:lnTo>
                <a:lnTo>
                  <a:pt x="389" y="1171"/>
                </a:lnTo>
                <a:lnTo>
                  <a:pt x="385" y="1258"/>
                </a:lnTo>
                <a:lnTo>
                  <a:pt x="383" y="1302"/>
                </a:lnTo>
                <a:lnTo>
                  <a:pt x="383" y="1302"/>
                </a:lnTo>
                <a:lnTo>
                  <a:pt x="383" y="1308"/>
                </a:lnTo>
                <a:lnTo>
                  <a:pt x="385" y="1316"/>
                </a:lnTo>
                <a:lnTo>
                  <a:pt x="391" y="1332"/>
                </a:lnTo>
                <a:lnTo>
                  <a:pt x="397" y="1349"/>
                </a:lnTo>
                <a:lnTo>
                  <a:pt x="402" y="1361"/>
                </a:lnTo>
                <a:lnTo>
                  <a:pt x="402" y="1361"/>
                </a:lnTo>
                <a:lnTo>
                  <a:pt x="402" y="1366"/>
                </a:lnTo>
                <a:lnTo>
                  <a:pt x="401" y="1368"/>
                </a:lnTo>
                <a:lnTo>
                  <a:pt x="398" y="1374"/>
                </a:lnTo>
                <a:lnTo>
                  <a:pt x="395" y="1379"/>
                </a:lnTo>
                <a:lnTo>
                  <a:pt x="394" y="1380"/>
                </a:lnTo>
                <a:lnTo>
                  <a:pt x="394" y="1380"/>
                </a:lnTo>
                <a:lnTo>
                  <a:pt x="394" y="1383"/>
                </a:lnTo>
                <a:lnTo>
                  <a:pt x="394" y="1386"/>
                </a:lnTo>
                <a:lnTo>
                  <a:pt x="393" y="1391"/>
                </a:lnTo>
                <a:lnTo>
                  <a:pt x="390" y="1395"/>
                </a:lnTo>
                <a:lnTo>
                  <a:pt x="385" y="1399"/>
                </a:lnTo>
                <a:lnTo>
                  <a:pt x="380" y="1404"/>
                </a:lnTo>
                <a:lnTo>
                  <a:pt x="371" y="1406"/>
                </a:lnTo>
                <a:lnTo>
                  <a:pt x="371" y="1406"/>
                </a:lnTo>
                <a:lnTo>
                  <a:pt x="364" y="1407"/>
                </a:lnTo>
                <a:lnTo>
                  <a:pt x="356" y="1408"/>
                </a:lnTo>
                <a:lnTo>
                  <a:pt x="334" y="1408"/>
                </a:lnTo>
                <a:lnTo>
                  <a:pt x="308" y="1407"/>
                </a:lnTo>
                <a:lnTo>
                  <a:pt x="281" y="1405"/>
                </a:lnTo>
                <a:lnTo>
                  <a:pt x="229" y="1399"/>
                </a:lnTo>
                <a:lnTo>
                  <a:pt x="209" y="1396"/>
                </a:lnTo>
                <a:lnTo>
                  <a:pt x="198" y="1394"/>
                </a:lnTo>
                <a:lnTo>
                  <a:pt x="198" y="1394"/>
                </a:lnTo>
                <a:lnTo>
                  <a:pt x="187" y="1391"/>
                </a:lnTo>
                <a:lnTo>
                  <a:pt x="180" y="1386"/>
                </a:lnTo>
                <a:lnTo>
                  <a:pt x="177" y="1382"/>
                </a:lnTo>
                <a:lnTo>
                  <a:pt x="176" y="1378"/>
                </a:lnTo>
                <a:lnTo>
                  <a:pt x="176" y="1378"/>
                </a:lnTo>
                <a:lnTo>
                  <a:pt x="176" y="1375"/>
                </a:lnTo>
                <a:lnTo>
                  <a:pt x="177" y="1373"/>
                </a:lnTo>
                <a:lnTo>
                  <a:pt x="182" y="1368"/>
                </a:lnTo>
                <a:lnTo>
                  <a:pt x="190" y="1363"/>
                </a:lnTo>
                <a:lnTo>
                  <a:pt x="190" y="1363"/>
                </a:lnTo>
                <a:lnTo>
                  <a:pt x="189" y="1362"/>
                </a:lnTo>
                <a:lnTo>
                  <a:pt x="186" y="1357"/>
                </a:lnTo>
                <a:lnTo>
                  <a:pt x="186" y="1355"/>
                </a:lnTo>
                <a:lnTo>
                  <a:pt x="187" y="1351"/>
                </a:lnTo>
                <a:lnTo>
                  <a:pt x="189" y="1348"/>
                </a:lnTo>
                <a:lnTo>
                  <a:pt x="192" y="1346"/>
                </a:lnTo>
                <a:lnTo>
                  <a:pt x="192" y="1346"/>
                </a:lnTo>
                <a:lnTo>
                  <a:pt x="195" y="1343"/>
                </a:lnTo>
                <a:lnTo>
                  <a:pt x="198" y="1343"/>
                </a:lnTo>
                <a:lnTo>
                  <a:pt x="208" y="1341"/>
                </a:lnTo>
                <a:lnTo>
                  <a:pt x="234" y="1341"/>
                </a:lnTo>
                <a:lnTo>
                  <a:pt x="261" y="1340"/>
                </a:lnTo>
                <a:lnTo>
                  <a:pt x="272" y="1337"/>
                </a:lnTo>
                <a:lnTo>
                  <a:pt x="280" y="1335"/>
                </a:lnTo>
                <a:lnTo>
                  <a:pt x="280" y="1335"/>
                </a:lnTo>
                <a:lnTo>
                  <a:pt x="291" y="1329"/>
                </a:lnTo>
                <a:lnTo>
                  <a:pt x="297" y="1324"/>
                </a:lnTo>
                <a:lnTo>
                  <a:pt x="299" y="1323"/>
                </a:lnTo>
                <a:lnTo>
                  <a:pt x="300" y="1321"/>
                </a:lnTo>
                <a:lnTo>
                  <a:pt x="301" y="1315"/>
                </a:lnTo>
                <a:lnTo>
                  <a:pt x="301" y="1315"/>
                </a:lnTo>
                <a:lnTo>
                  <a:pt x="295" y="1199"/>
                </a:lnTo>
                <a:lnTo>
                  <a:pt x="292" y="1119"/>
                </a:lnTo>
                <a:lnTo>
                  <a:pt x="289" y="1088"/>
                </a:lnTo>
                <a:lnTo>
                  <a:pt x="286" y="1072"/>
                </a:lnTo>
                <a:lnTo>
                  <a:pt x="286" y="1072"/>
                </a:lnTo>
                <a:lnTo>
                  <a:pt x="281" y="1055"/>
                </a:lnTo>
                <a:lnTo>
                  <a:pt x="275" y="1042"/>
                </a:lnTo>
                <a:lnTo>
                  <a:pt x="270" y="1031"/>
                </a:lnTo>
                <a:lnTo>
                  <a:pt x="266" y="1022"/>
                </a:lnTo>
                <a:lnTo>
                  <a:pt x="266" y="1022"/>
                </a:lnTo>
                <a:lnTo>
                  <a:pt x="263" y="1014"/>
                </a:lnTo>
                <a:lnTo>
                  <a:pt x="261" y="999"/>
                </a:lnTo>
                <a:lnTo>
                  <a:pt x="254" y="963"/>
                </a:lnTo>
                <a:lnTo>
                  <a:pt x="246" y="914"/>
                </a:lnTo>
                <a:lnTo>
                  <a:pt x="196" y="900"/>
                </a:lnTo>
                <a:lnTo>
                  <a:pt x="227" y="750"/>
                </a:lnTo>
                <a:lnTo>
                  <a:pt x="227" y="750"/>
                </a:lnTo>
                <a:lnTo>
                  <a:pt x="222" y="750"/>
                </a:lnTo>
                <a:lnTo>
                  <a:pt x="217" y="749"/>
                </a:lnTo>
                <a:lnTo>
                  <a:pt x="212" y="747"/>
                </a:lnTo>
                <a:lnTo>
                  <a:pt x="206" y="743"/>
                </a:lnTo>
                <a:lnTo>
                  <a:pt x="202" y="739"/>
                </a:lnTo>
                <a:lnTo>
                  <a:pt x="198" y="731"/>
                </a:lnTo>
                <a:lnTo>
                  <a:pt x="196" y="722"/>
                </a:lnTo>
                <a:lnTo>
                  <a:pt x="196" y="722"/>
                </a:lnTo>
                <a:lnTo>
                  <a:pt x="196" y="709"/>
                </a:lnTo>
                <a:lnTo>
                  <a:pt x="196" y="695"/>
                </a:lnTo>
                <a:lnTo>
                  <a:pt x="199" y="665"/>
                </a:lnTo>
                <a:lnTo>
                  <a:pt x="204" y="640"/>
                </a:lnTo>
                <a:lnTo>
                  <a:pt x="206" y="629"/>
                </a:lnTo>
                <a:lnTo>
                  <a:pt x="206" y="629"/>
                </a:lnTo>
                <a:lnTo>
                  <a:pt x="211" y="625"/>
                </a:lnTo>
                <a:lnTo>
                  <a:pt x="216" y="619"/>
                </a:lnTo>
                <a:lnTo>
                  <a:pt x="216" y="619"/>
                </a:lnTo>
                <a:lnTo>
                  <a:pt x="221" y="569"/>
                </a:lnTo>
                <a:lnTo>
                  <a:pt x="224" y="519"/>
                </a:lnTo>
                <a:lnTo>
                  <a:pt x="140" y="466"/>
                </a:lnTo>
                <a:lnTo>
                  <a:pt x="140" y="466"/>
                </a:lnTo>
                <a:lnTo>
                  <a:pt x="129" y="468"/>
                </a:lnTo>
                <a:lnTo>
                  <a:pt x="121" y="469"/>
                </a:lnTo>
                <a:lnTo>
                  <a:pt x="118" y="468"/>
                </a:lnTo>
                <a:lnTo>
                  <a:pt x="115" y="468"/>
                </a:lnTo>
                <a:lnTo>
                  <a:pt x="115" y="468"/>
                </a:lnTo>
                <a:lnTo>
                  <a:pt x="113" y="466"/>
                </a:lnTo>
                <a:lnTo>
                  <a:pt x="110" y="462"/>
                </a:lnTo>
                <a:lnTo>
                  <a:pt x="109" y="460"/>
                </a:lnTo>
                <a:lnTo>
                  <a:pt x="109" y="458"/>
                </a:lnTo>
                <a:lnTo>
                  <a:pt x="109" y="458"/>
                </a:lnTo>
                <a:lnTo>
                  <a:pt x="109" y="456"/>
                </a:lnTo>
                <a:lnTo>
                  <a:pt x="109" y="455"/>
                </a:lnTo>
                <a:lnTo>
                  <a:pt x="107" y="452"/>
                </a:lnTo>
                <a:lnTo>
                  <a:pt x="106" y="443"/>
                </a:lnTo>
                <a:lnTo>
                  <a:pt x="106" y="443"/>
                </a:lnTo>
                <a:lnTo>
                  <a:pt x="101" y="431"/>
                </a:lnTo>
                <a:lnTo>
                  <a:pt x="101" y="431"/>
                </a:lnTo>
                <a:lnTo>
                  <a:pt x="96" y="427"/>
                </a:lnTo>
                <a:lnTo>
                  <a:pt x="87" y="421"/>
                </a:lnTo>
                <a:lnTo>
                  <a:pt x="76" y="415"/>
                </a:lnTo>
                <a:lnTo>
                  <a:pt x="68" y="411"/>
                </a:lnTo>
                <a:lnTo>
                  <a:pt x="68" y="411"/>
                </a:lnTo>
                <a:lnTo>
                  <a:pt x="49" y="404"/>
                </a:lnTo>
                <a:lnTo>
                  <a:pt x="36" y="398"/>
                </a:lnTo>
                <a:lnTo>
                  <a:pt x="36" y="398"/>
                </a:lnTo>
                <a:lnTo>
                  <a:pt x="17" y="378"/>
                </a:lnTo>
                <a:lnTo>
                  <a:pt x="5" y="363"/>
                </a:lnTo>
                <a:lnTo>
                  <a:pt x="1" y="356"/>
                </a:lnTo>
                <a:lnTo>
                  <a:pt x="0" y="352"/>
                </a:lnTo>
                <a:lnTo>
                  <a:pt x="0" y="352"/>
                </a:lnTo>
                <a:lnTo>
                  <a:pt x="7" y="328"/>
                </a:lnTo>
                <a:lnTo>
                  <a:pt x="12" y="316"/>
                </a:lnTo>
                <a:lnTo>
                  <a:pt x="13" y="312"/>
                </a:lnTo>
                <a:lnTo>
                  <a:pt x="14" y="311"/>
                </a:lnTo>
                <a:lnTo>
                  <a:pt x="14" y="311"/>
                </a:lnTo>
                <a:lnTo>
                  <a:pt x="20" y="315"/>
                </a:lnTo>
                <a:lnTo>
                  <a:pt x="30" y="326"/>
                </a:lnTo>
                <a:lnTo>
                  <a:pt x="44" y="341"/>
                </a:lnTo>
                <a:lnTo>
                  <a:pt x="44" y="341"/>
                </a:lnTo>
                <a:lnTo>
                  <a:pt x="48" y="343"/>
                </a:lnTo>
                <a:lnTo>
                  <a:pt x="54" y="345"/>
                </a:lnTo>
                <a:lnTo>
                  <a:pt x="54" y="345"/>
                </a:lnTo>
                <a:lnTo>
                  <a:pt x="56" y="347"/>
                </a:lnTo>
                <a:lnTo>
                  <a:pt x="59" y="352"/>
                </a:lnTo>
                <a:lnTo>
                  <a:pt x="59" y="352"/>
                </a:lnTo>
                <a:lnTo>
                  <a:pt x="64" y="353"/>
                </a:lnTo>
                <a:lnTo>
                  <a:pt x="69" y="356"/>
                </a:lnTo>
                <a:lnTo>
                  <a:pt x="74" y="358"/>
                </a:lnTo>
                <a:lnTo>
                  <a:pt x="78" y="364"/>
                </a:lnTo>
                <a:lnTo>
                  <a:pt x="78" y="364"/>
                </a:lnTo>
                <a:lnTo>
                  <a:pt x="90" y="379"/>
                </a:lnTo>
                <a:lnTo>
                  <a:pt x="103" y="395"/>
                </a:lnTo>
                <a:lnTo>
                  <a:pt x="103" y="395"/>
                </a:lnTo>
                <a:lnTo>
                  <a:pt x="110" y="402"/>
                </a:lnTo>
                <a:lnTo>
                  <a:pt x="120" y="408"/>
                </a:lnTo>
                <a:lnTo>
                  <a:pt x="129" y="413"/>
                </a:lnTo>
                <a:lnTo>
                  <a:pt x="129" y="413"/>
                </a:lnTo>
                <a:lnTo>
                  <a:pt x="144" y="411"/>
                </a:lnTo>
                <a:lnTo>
                  <a:pt x="157" y="411"/>
                </a:lnTo>
                <a:lnTo>
                  <a:pt x="164" y="411"/>
                </a:lnTo>
                <a:lnTo>
                  <a:pt x="171" y="413"/>
                </a:lnTo>
                <a:lnTo>
                  <a:pt x="171" y="413"/>
                </a:lnTo>
                <a:lnTo>
                  <a:pt x="202" y="421"/>
                </a:lnTo>
                <a:lnTo>
                  <a:pt x="221" y="427"/>
                </a:lnTo>
                <a:lnTo>
                  <a:pt x="221" y="427"/>
                </a:lnTo>
                <a:lnTo>
                  <a:pt x="238" y="435"/>
                </a:lnTo>
                <a:lnTo>
                  <a:pt x="238" y="435"/>
                </a:lnTo>
                <a:lnTo>
                  <a:pt x="251" y="401"/>
                </a:lnTo>
                <a:lnTo>
                  <a:pt x="260" y="373"/>
                </a:lnTo>
                <a:lnTo>
                  <a:pt x="266" y="353"/>
                </a:lnTo>
                <a:lnTo>
                  <a:pt x="266" y="353"/>
                </a:lnTo>
                <a:lnTo>
                  <a:pt x="272" y="325"/>
                </a:lnTo>
                <a:lnTo>
                  <a:pt x="276" y="308"/>
                </a:lnTo>
                <a:lnTo>
                  <a:pt x="276" y="308"/>
                </a:lnTo>
                <a:lnTo>
                  <a:pt x="275" y="309"/>
                </a:lnTo>
                <a:lnTo>
                  <a:pt x="274" y="311"/>
                </a:lnTo>
                <a:lnTo>
                  <a:pt x="273" y="311"/>
                </a:lnTo>
                <a:lnTo>
                  <a:pt x="272" y="309"/>
                </a:lnTo>
                <a:lnTo>
                  <a:pt x="270" y="306"/>
                </a:lnTo>
                <a:lnTo>
                  <a:pt x="269" y="300"/>
                </a:lnTo>
                <a:lnTo>
                  <a:pt x="268" y="290"/>
                </a:lnTo>
                <a:lnTo>
                  <a:pt x="268" y="290"/>
                </a:lnTo>
                <a:lnTo>
                  <a:pt x="268" y="279"/>
                </a:lnTo>
                <a:lnTo>
                  <a:pt x="268" y="267"/>
                </a:lnTo>
                <a:lnTo>
                  <a:pt x="270" y="256"/>
                </a:lnTo>
                <a:lnTo>
                  <a:pt x="273" y="245"/>
                </a:lnTo>
                <a:lnTo>
                  <a:pt x="278" y="229"/>
                </a:lnTo>
                <a:lnTo>
                  <a:pt x="280" y="223"/>
                </a:lnTo>
                <a:lnTo>
                  <a:pt x="280" y="223"/>
                </a:lnTo>
                <a:lnTo>
                  <a:pt x="270" y="217"/>
                </a:lnTo>
                <a:lnTo>
                  <a:pt x="262" y="211"/>
                </a:lnTo>
                <a:lnTo>
                  <a:pt x="260" y="207"/>
                </a:lnTo>
                <a:lnTo>
                  <a:pt x="259" y="204"/>
                </a:lnTo>
                <a:lnTo>
                  <a:pt x="259" y="204"/>
                </a:lnTo>
                <a:lnTo>
                  <a:pt x="259" y="192"/>
                </a:lnTo>
                <a:lnTo>
                  <a:pt x="260" y="177"/>
                </a:lnTo>
                <a:lnTo>
                  <a:pt x="262" y="158"/>
                </a:lnTo>
                <a:lnTo>
                  <a:pt x="262" y="158"/>
                </a:lnTo>
                <a:lnTo>
                  <a:pt x="256" y="154"/>
                </a:lnTo>
                <a:lnTo>
                  <a:pt x="253" y="152"/>
                </a:lnTo>
                <a:lnTo>
                  <a:pt x="251" y="151"/>
                </a:lnTo>
                <a:lnTo>
                  <a:pt x="251" y="149"/>
                </a:lnTo>
                <a:lnTo>
                  <a:pt x="251" y="149"/>
                </a:lnTo>
                <a:lnTo>
                  <a:pt x="255" y="141"/>
                </a:lnTo>
                <a:lnTo>
                  <a:pt x="249" y="135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15">
            <a:extLst>
              <a:ext uri="{FF2B5EF4-FFF2-40B4-BE49-F238E27FC236}">
                <a16:creationId xmlns:a16="http://schemas.microsoft.com/office/drawing/2014/main" id="{891F1DB3-09C3-44F4-9823-5C4F1E56C88F}"/>
              </a:ext>
            </a:extLst>
          </p:cNvPr>
          <p:cNvSpPr>
            <a:spLocks noEditPoints="1"/>
          </p:cNvSpPr>
          <p:nvPr/>
        </p:nvSpPr>
        <p:spPr bwMode="auto">
          <a:xfrm>
            <a:off x="767535" y="754653"/>
            <a:ext cx="855095" cy="1728957"/>
          </a:xfrm>
          <a:custGeom>
            <a:avLst/>
            <a:gdLst>
              <a:gd name="T0" fmla="*/ 291 w 729"/>
              <a:gd name="T1" fmla="*/ 12 h 1474"/>
              <a:gd name="T2" fmla="*/ 240 w 729"/>
              <a:gd name="T3" fmla="*/ 56 h 1474"/>
              <a:gd name="T4" fmla="*/ 226 w 729"/>
              <a:gd name="T5" fmla="*/ 126 h 1474"/>
              <a:gd name="T6" fmla="*/ 236 w 729"/>
              <a:gd name="T7" fmla="*/ 189 h 1474"/>
              <a:gd name="T8" fmla="*/ 192 w 729"/>
              <a:gd name="T9" fmla="*/ 250 h 1474"/>
              <a:gd name="T10" fmla="*/ 179 w 729"/>
              <a:gd name="T11" fmla="*/ 282 h 1474"/>
              <a:gd name="T12" fmla="*/ 134 w 729"/>
              <a:gd name="T13" fmla="*/ 438 h 1474"/>
              <a:gd name="T14" fmla="*/ 45 w 729"/>
              <a:gd name="T15" fmla="*/ 603 h 1474"/>
              <a:gd name="T16" fmla="*/ 2 w 729"/>
              <a:gd name="T17" fmla="*/ 696 h 1474"/>
              <a:gd name="T18" fmla="*/ 17 w 729"/>
              <a:gd name="T19" fmla="*/ 741 h 1474"/>
              <a:gd name="T20" fmla="*/ 61 w 729"/>
              <a:gd name="T21" fmla="*/ 831 h 1474"/>
              <a:gd name="T22" fmla="*/ 134 w 729"/>
              <a:gd name="T23" fmla="*/ 922 h 1474"/>
              <a:gd name="T24" fmla="*/ 183 w 729"/>
              <a:gd name="T25" fmla="*/ 914 h 1474"/>
              <a:gd name="T26" fmla="*/ 212 w 729"/>
              <a:gd name="T27" fmla="*/ 966 h 1474"/>
              <a:gd name="T28" fmla="*/ 236 w 729"/>
              <a:gd name="T29" fmla="*/ 978 h 1474"/>
              <a:gd name="T30" fmla="*/ 232 w 729"/>
              <a:gd name="T31" fmla="*/ 1387 h 1474"/>
              <a:gd name="T32" fmla="*/ 245 w 729"/>
              <a:gd name="T33" fmla="*/ 1424 h 1474"/>
              <a:gd name="T34" fmla="*/ 267 w 729"/>
              <a:gd name="T35" fmla="*/ 1461 h 1474"/>
              <a:gd name="T36" fmla="*/ 330 w 729"/>
              <a:gd name="T37" fmla="*/ 1474 h 1474"/>
              <a:gd name="T38" fmla="*/ 415 w 729"/>
              <a:gd name="T39" fmla="*/ 1464 h 1474"/>
              <a:gd name="T40" fmla="*/ 423 w 729"/>
              <a:gd name="T41" fmla="*/ 1436 h 1474"/>
              <a:gd name="T42" fmla="*/ 516 w 729"/>
              <a:gd name="T43" fmla="*/ 1450 h 1474"/>
              <a:gd name="T44" fmla="*/ 577 w 729"/>
              <a:gd name="T45" fmla="*/ 1430 h 1474"/>
              <a:gd name="T46" fmla="*/ 574 w 729"/>
              <a:gd name="T47" fmla="*/ 1410 h 1474"/>
              <a:gd name="T48" fmla="*/ 516 w 729"/>
              <a:gd name="T49" fmla="*/ 1157 h 1474"/>
              <a:gd name="T50" fmla="*/ 516 w 729"/>
              <a:gd name="T51" fmla="*/ 1100 h 1474"/>
              <a:gd name="T52" fmla="*/ 531 w 729"/>
              <a:gd name="T53" fmla="*/ 955 h 1474"/>
              <a:gd name="T54" fmla="*/ 544 w 729"/>
              <a:gd name="T55" fmla="*/ 967 h 1474"/>
              <a:gd name="T56" fmla="*/ 550 w 729"/>
              <a:gd name="T57" fmla="*/ 906 h 1474"/>
              <a:gd name="T58" fmla="*/ 539 w 729"/>
              <a:gd name="T59" fmla="*/ 802 h 1474"/>
              <a:gd name="T60" fmla="*/ 516 w 729"/>
              <a:gd name="T61" fmla="*/ 540 h 1474"/>
              <a:gd name="T62" fmla="*/ 623 w 729"/>
              <a:gd name="T63" fmla="*/ 442 h 1474"/>
              <a:gd name="T64" fmla="*/ 658 w 729"/>
              <a:gd name="T65" fmla="*/ 354 h 1474"/>
              <a:gd name="T66" fmla="*/ 686 w 729"/>
              <a:gd name="T67" fmla="*/ 273 h 1474"/>
              <a:gd name="T68" fmla="*/ 702 w 729"/>
              <a:gd name="T69" fmla="*/ 206 h 1474"/>
              <a:gd name="T70" fmla="*/ 636 w 729"/>
              <a:gd name="T71" fmla="*/ 287 h 1474"/>
              <a:gd name="T72" fmla="*/ 622 w 729"/>
              <a:gd name="T73" fmla="*/ 287 h 1474"/>
              <a:gd name="T74" fmla="*/ 602 w 729"/>
              <a:gd name="T75" fmla="*/ 321 h 1474"/>
              <a:gd name="T76" fmla="*/ 559 w 729"/>
              <a:gd name="T77" fmla="*/ 369 h 1474"/>
              <a:gd name="T78" fmla="*/ 541 w 729"/>
              <a:gd name="T79" fmla="*/ 406 h 1474"/>
              <a:gd name="T80" fmla="*/ 516 w 729"/>
              <a:gd name="T81" fmla="*/ 424 h 1474"/>
              <a:gd name="T82" fmla="*/ 503 w 729"/>
              <a:gd name="T83" fmla="*/ 354 h 1474"/>
              <a:gd name="T84" fmla="*/ 503 w 729"/>
              <a:gd name="T85" fmla="*/ 291 h 1474"/>
              <a:gd name="T86" fmla="*/ 383 w 729"/>
              <a:gd name="T87" fmla="*/ 242 h 1474"/>
              <a:gd name="T88" fmla="*/ 441 w 729"/>
              <a:gd name="T89" fmla="*/ 212 h 1474"/>
              <a:gd name="T90" fmla="*/ 446 w 729"/>
              <a:gd name="T91" fmla="*/ 161 h 1474"/>
              <a:gd name="T92" fmla="*/ 457 w 729"/>
              <a:gd name="T93" fmla="*/ 140 h 1474"/>
              <a:gd name="T94" fmla="*/ 436 w 729"/>
              <a:gd name="T95" fmla="*/ 111 h 1474"/>
              <a:gd name="T96" fmla="*/ 436 w 729"/>
              <a:gd name="T97" fmla="*/ 92 h 1474"/>
              <a:gd name="T98" fmla="*/ 432 w 729"/>
              <a:gd name="T99" fmla="*/ 46 h 1474"/>
              <a:gd name="T100" fmla="*/ 401 w 729"/>
              <a:gd name="T101" fmla="*/ 12 h 1474"/>
              <a:gd name="T102" fmla="*/ 343 w 729"/>
              <a:gd name="T103" fmla="*/ 3 h 1474"/>
              <a:gd name="T104" fmla="*/ 374 w 729"/>
              <a:gd name="T105" fmla="*/ 1396 h 14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729" h="1474">
                <a:moveTo>
                  <a:pt x="311" y="15"/>
                </a:moveTo>
                <a:lnTo>
                  <a:pt x="311" y="15"/>
                </a:lnTo>
                <a:lnTo>
                  <a:pt x="309" y="14"/>
                </a:lnTo>
                <a:lnTo>
                  <a:pt x="304" y="12"/>
                </a:lnTo>
                <a:lnTo>
                  <a:pt x="299" y="12"/>
                </a:lnTo>
                <a:lnTo>
                  <a:pt x="291" y="12"/>
                </a:lnTo>
                <a:lnTo>
                  <a:pt x="284" y="14"/>
                </a:lnTo>
                <a:lnTo>
                  <a:pt x="274" y="20"/>
                </a:lnTo>
                <a:lnTo>
                  <a:pt x="264" y="29"/>
                </a:lnTo>
                <a:lnTo>
                  <a:pt x="264" y="29"/>
                </a:lnTo>
                <a:lnTo>
                  <a:pt x="246" y="48"/>
                </a:lnTo>
                <a:lnTo>
                  <a:pt x="240" y="56"/>
                </a:lnTo>
                <a:lnTo>
                  <a:pt x="236" y="63"/>
                </a:lnTo>
                <a:lnTo>
                  <a:pt x="234" y="71"/>
                </a:lnTo>
                <a:lnTo>
                  <a:pt x="231" y="78"/>
                </a:lnTo>
                <a:lnTo>
                  <a:pt x="227" y="100"/>
                </a:lnTo>
                <a:lnTo>
                  <a:pt x="227" y="100"/>
                </a:lnTo>
                <a:lnTo>
                  <a:pt x="226" y="126"/>
                </a:lnTo>
                <a:lnTo>
                  <a:pt x="226" y="151"/>
                </a:lnTo>
                <a:lnTo>
                  <a:pt x="227" y="164"/>
                </a:lnTo>
                <a:lnTo>
                  <a:pt x="230" y="174"/>
                </a:lnTo>
                <a:lnTo>
                  <a:pt x="232" y="183"/>
                </a:lnTo>
                <a:lnTo>
                  <a:pt x="236" y="189"/>
                </a:lnTo>
                <a:lnTo>
                  <a:pt x="236" y="189"/>
                </a:lnTo>
                <a:lnTo>
                  <a:pt x="246" y="199"/>
                </a:lnTo>
                <a:lnTo>
                  <a:pt x="256" y="208"/>
                </a:lnTo>
                <a:lnTo>
                  <a:pt x="267" y="215"/>
                </a:lnTo>
                <a:lnTo>
                  <a:pt x="267" y="215"/>
                </a:lnTo>
                <a:lnTo>
                  <a:pt x="222" y="237"/>
                </a:lnTo>
                <a:lnTo>
                  <a:pt x="192" y="250"/>
                </a:lnTo>
                <a:lnTo>
                  <a:pt x="182" y="257"/>
                </a:lnTo>
                <a:lnTo>
                  <a:pt x="179" y="259"/>
                </a:lnTo>
                <a:lnTo>
                  <a:pt x="178" y="259"/>
                </a:lnTo>
                <a:lnTo>
                  <a:pt x="178" y="259"/>
                </a:lnTo>
                <a:lnTo>
                  <a:pt x="179" y="268"/>
                </a:lnTo>
                <a:lnTo>
                  <a:pt x="179" y="282"/>
                </a:lnTo>
                <a:lnTo>
                  <a:pt x="179" y="296"/>
                </a:lnTo>
                <a:lnTo>
                  <a:pt x="178" y="305"/>
                </a:lnTo>
                <a:lnTo>
                  <a:pt x="178" y="305"/>
                </a:lnTo>
                <a:lnTo>
                  <a:pt x="173" y="336"/>
                </a:lnTo>
                <a:lnTo>
                  <a:pt x="169" y="362"/>
                </a:lnTo>
                <a:lnTo>
                  <a:pt x="134" y="438"/>
                </a:lnTo>
                <a:lnTo>
                  <a:pt x="125" y="491"/>
                </a:lnTo>
                <a:lnTo>
                  <a:pt x="125" y="491"/>
                </a:lnTo>
                <a:lnTo>
                  <a:pt x="112" y="509"/>
                </a:lnTo>
                <a:lnTo>
                  <a:pt x="80" y="553"/>
                </a:lnTo>
                <a:lnTo>
                  <a:pt x="61" y="579"/>
                </a:lnTo>
                <a:lnTo>
                  <a:pt x="45" y="603"/>
                </a:lnTo>
                <a:lnTo>
                  <a:pt x="31" y="625"/>
                </a:lnTo>
                <a:lnTo>
                  <a:pt x="24" y="641"/>
                </a:lnTo>
                <a:lnTo>
                  <a:pt x="24" y="641"/>
                </a:lnTo>
                <a:lnTo>
                  <a:pt x="14" y="667"/>
                </a:lnTo>
                <a:lnTo>
                  <a:pt x="5" y="687"/>
                </a:lnTo>
                <a:lnTo>
                  <a:pt x="2" y="696"/>
                </a:lnTo>
                <a:lnTo>
                  <a:pt x="0" y="703"/>
                </a:lnTo>
                <a:lnTo>
                  <a:pt x="0" y="708"/>
                </a:lnTo>
                <a:lnTo>
                  <a:pt x="1" y="713"/>
                </a:lnTo>
                <a:lnTo>
                  <a:pt x="1" y="713"/>
                </a:lnTo>
                <a:lnTo>
                  <a:pt x="9" y="723"/>
                </a:lnTo>
                <a:lnTo>
                  <a:pt x="17" y="741"/>
                </a:lnTo>
                <a:lnTo>
                  <a:pt x="25" y="760"/>
                </a:lnTo>
                <a:lnTo>
                  <a:pt x="32" y="780"/>
                </a:lnTo>
                <a:lnTo>
                  <a:pt x="32" y="780"/>
                </a:lnTo>
                <a:lnTo>
                  <a:pt x="37" y="791"/>
                </a:lnTo>
                <a:lnTo>
                  <a:pt x="47" y="810"/>
                </a:lnTo>
                <a:lnTo>
                  <a:pt x="61" y="831"/>
                </a:lnTo>
                <a:lnTo>
                  <a:pt x="76" y="855"/>
                </a:lnTo>
                <a:lnTo>
                  <a:pt x="93" y="878"/>
                </a:lnTo>
                <a:lnTo>
                  <a:pt x="109" y="898"/>
                </a:lnTo>
                <a:lnTo>
                  <a:pt x="123" y="913"/>
                </a:lnTo>
                <a:lnTo>
                  <a:pt x="129" y="918"/>
                </a:lnTo>
                <a:lnTo>
                  <a:pt x="134" y="922"/>
                </a:lnTo>
                <a:lnTo>
                  <a:pt x="134" y="922"/>
                </a:lnTo>
                <a:lnTo>
                  <a:pt x="139" y="923"/>
                </a:lnTo>
                <a:lnTo>
                  <a:pt x="146" y="924"/>
                </a:lnTo>
                <a:lnTo>
                  <a:pt x="158" y="923"/>
                </a:lnTo>
                <a:lnTo>
                  <a:pt x="171" y="919"/>
                </a:lnTo>
                <a:lnTo>
                  <a:pt x="183" y="914"/>
                </a:lnTo>
                <a:lnTo>
                  <a:pt x="206" y="904"/>
                </a:lnTo>
                <a:lnTo>
                  <a:pt x="215" y="899"/>
                </a:lnTo>
                <a:lnTo>
                  <a:pt x="215" y="899"/>
                </a:lnTo>
                <a:lnTo>
                  <a:pt x="211" y="932"/>
                </a:lnTo>
                <a:lnTo>
                  <a:pt x="211" y="957"/>
                </a:lnTo>
                <a:lnTo>
                  <a:pt x="212" y="966"/>
                </a:lnTo>
                <a:lnTo>
                  <a:pt x="213" y="968"/>
                </a:lnTo>
                <a:lnTo>
                  <a:pt x="215" y="970"/>
                </a:lnTo>
                <a:lnTo>
                  <a:pt x="215" y="970"/>
                </a:lnTo>
                <a:lnTo>
                  <a:pt x="221" y="975"/>
                </a:lnTo>
                <a:lnTo>
                  <a:pt x="228" y="977"/>
                </a:lnTo>
                <a:lnTo>
                  <a:pt x="236" y="978"/>
                </a:lnTo>
                <a:lnTo>
                  <a:pt x="236" y="978"/>
                </a:lnTo>
                <a:lnTo>
                  <a:pt x="234" y="1183"/>
                </a:lnTo>
                <a:lnTo>
                  <a:pt x="231" y="1324"/>
                </a:lnTo>
                <a:lnTo>
                  <a:pt x="231" y="1369"/>
                </a:lnTo>
                <a:lnTo>
                  <a:pt x="232" y="1387"/>
                </a:lnTo>
                <a:lnTo>
                  <a:pt x="232" y="1387"/>
                </a:lnTo>
                <a:lnTo>
                  <a:pt x="242" y="1390"/>
                </a:lnTo>
                <a:lnTo>
                  <a:pt x="250" y="1392"/>
                </a:lnTo>
                <a:lnTo>
                  <a:pt x="250" y="1392"/>
                </a:lnTo>
                <a:lnTo>
                  <a:pt x="249" y="1398"/>
                </a:lnTo>
                <a:lnTo>
                  <a:pt x="246" y="1415"/>
                </a:lnTo>
                <a:lnTo>
                  <a:pt x="245" y="1424"/>
                </a:lnTo>
                <a:lnTo>
                  <a:pt x="245" y="1432"/>
                </a:lnTo>
                <a:lnTo>
                  <a:pt x="247" y="1440"/>
                </a:lnTo>
                <a:lnTo>
                  <a:pt x="250" y="1445"/>
                </a:lnTo>
                <a:lnTo>
                  <a:pt x="250" y="1445"/>
                </a:lnTo>
                <a:lnTo>
                  <a:pt x="257" y="1454"/>
                </a:lnTo>
                <a:lnTo>
                  <a:pt x="267" y="1461"/>
                </a:lnTo>
                <a:lnTo>
                  <a:pt x="275" y="1465"/>
                </a:lnTo>
                <a:lnTo>
                  <a:pt x="283" y="1468"/>
                </a:lnTo>
                <a:lnTo>
                  <a:pt x="291" y="1470"/>
                </a:lnTo>
                <a:lnTo>
                  <a:pt x="303" y="1471"/>
                </a:lnTo>
                <a:lnTo>
                  <a:pt x="303" y="1471"/>
                </a:lnTo>
                <a:lnTo>
                  <a:pt x="330" y="1474"/>
                </a:lnTo>
                <a:lnTo>
                  <a:pt x="362" y="1474"/>
                </a:lnTo>
                <a:lnTo>
                  <a:pt x="389" y="1471"/>
                </a:lnTo>
                <a:lnTo>
                  <a:pt x="401" y="1470"/>
                </a:lnTo>
                <a:lnTo>
                  <a:pt x="410" y="1468"/>
                </a:lnTo>
                <a:lnTo>
                  <a:pt x="410" y="1468"/>
                </a:lnTo>
                <a:lnTo>
                  <a:pt x="415" y="1464"/>
                </a:lnTo>
                <a:lnTo>
                  <a:pt x="420" y="1460"/>
                </a:lnTo>
                <a:lnTo>
                  <a:pt x="421" y="1454"/>
                </a:lnTo>
                <a:lnTo>
                  <a:pt x="423" y="1449"/>
                </a:lnTo>
                <a:lnTo>
                  <a:pt x="423" y="1440"/>
                </a:lnTo>
                <a:lnTo>
                  <a:pt x="423" y="1436"/>
                </a:lnTo>
                <a:lnTo>
                  <a:pt x="423" y="1436"/>
                </a:lnTo>
                <a:lnTo>
                  <a:pt x="430" y="1439"/>
                </a:lnTo>
                <a:lnTo>
                  <a:pt x="450" y="1444"/>
                </a:lnTo>
                <a:lnTo>
                  <a:pt x="464" y="1446"/>
                </a:lnTo>
                <a:lnTo>
                  <a:pt x="480" y="1449"/>
                </a:lnTo>
                <a:lnTo>
                  <a:pt x="497" y="1450"/>
                </a:lnTo>
                <a:lnTo>
                  <a:pt x="516" y="1450"/>
                </a:lnTo>
                <a:lnTo>
                  <a:pt x="516" y="1450"/>
                </a:lnTo>
                <a:lnTo>
                  <a:pt x="534" y="1447"/>
                </a:lnTo>
                <a:lnTo>
                  <a:pt x="549" y="1445"/>
                </a:lnTo>
                <a:lnTo>
                  <a:pt x="562" y="1440"/>
                </a:lnTo>
                <a:lnTo>
                  <a:pt x="570" y="1435"/>
                </a:lnTo>
                <a:lnTo>
                  <a:pt x="577" y="1430"/>
                </a:lnTo>
                <a:lnTo>
                  <a:pt x="578" y="1426"/>
                </a:lnTo>
                <a:lnTo>
                  <a:pt x="579" y="1424"/>
                </a:lnTo>
                <a:lnTo>
                  <a:pt x="579" y="1420"/>
                </a:lnTo>
                <a:lnTo>
                  <a:pt x="578" y="1416"/>
                </a:lnTo>
                <a:lnTo>
                  <a:pt x="577" y="1413"/>
                </a:lnTo>
                <a:lnTo>
                  <a:pt x="574" y="1410"/>
                </a:lnTo>
                <a:lnTo>
                  <a:pt x="574" y="1410"/>
                </a:lnTo>
                <a:lnTo>
                  <a:pt x="553" y="1391"/>
                </a:lnTo>
                <a:lnTo>
                  <a:pt x="525" y="1367"/>
                </a:lnTo>
                <a:lnTo>
                  <a:pt x="489" y="1338"/>
                </a:lnTo>
                <a:lnTo>
                  <a:pt x="511" y="1317"/>
                </a:lnTo>
                <a:lnTo>
                  <a:pt x="516" y="1157"/>
                </a:lnTo>
                <a:lnTo>
                  <a:pt x="516" y="1157"/>
                </a:lnTo>
                <a:lnTo>
                  <a:pt x="515" y="1139"/>
                </a:lnTo>
                <a:lnTo>
                  <a:pt x="515" y="1126"/>
                </a:lnTo>
                <a:lnTo>
                  <a:pt x="516" y="1112"/>
                </a:lnTo>
                <a:lnTo>
                  <a:pt x="516" y="1112"/>
                </a:lnTo>
                <a:lnTo>
                  <a:pt x="516" y="1100"/>
                </a:lnTo>
                <a:lnTo>
                  <a:pt x="516" y="1079"/>
                </a:lnTo>
                <a:lnTo>
                  <a:pt x="515" y="1020"/>
                </a:lnTo>
                <a:lnTo>
                  <a:pt x="511" y="939"/>
                </a:lnTo>
                <a:lnTo>
                  <a:pt x="529" y="939"/>
                </a:lnTo>
                <a:lnTo>
                  <a:pt x="529" y="939"/>
                </a:lnTo>
                <a:lnTo>
                  <a:pt x="531" y="955"/>
                </a:lnTo>
                <a:lnTo>
                  <a:pt x="535" y="966"/>
                </a:lnTo>
                <a:lnTo>
                  <a:pt x="536" y="968"/>
                </a:lnTo>
                <a:lnTo>
                  <a:pt x="538" y="970"/>
                </a:lnTo>
                <a:lnTo>
                  <a:pt x="538" y="970"/>
                </a:lnTo>
                <a:lnTo>
                  <a:pt x="540" y="970"/>
                </a:lnTo>
                <a:lnTo>
                  <a:pt x="544" y="967"/>
                </a:lnTo>
                <a:lnTo>
                  <a:pt x="552" y="958"/>
                </a:lnTo>
                <a:lnTo>
                  <a:pt x="558" y="948"/>
                </a:lnTo>
                <a:lnTo>
                  <a:pt x="560" y="943"/>
                </a:lnTo>
                <a:lnTo>
                  <a:pt x="560" y="939"/>
                </a:lnTo>
                <a:lnTo>
                  <a:pt x="560" y="939"/>
                </a:lnTo>
                <a:lnTo>
                  <a:pt x="550" y="906"/>
                </a:lnTo>
                <a:lnTo>
                  <a:pt x="545" y="882"/>
                </a:lnTo>
                <a:lnTo>
                  <a:pt x="543" y="869"/>
                </a:lnTo>
                <a:lnTo>
                  <a:pt x="543" y="859"/>
                </a:lnTo>
                <a:lnTo>
                  <a:pt x="543" y="859"/>
                </a:lnTo>
                <a:lnTo>
                  <a:pt x="541" y="834"/>
                </a:lnTo>
                <a:lnTo>
                  <a:pt x="539" y="802"/>
                </a:lnTo>
                <a:lnTo>
                  <a:pt x="534" y="761"/>
                </a:lnTo>
                <a:lnTo>
                  <a:pt x="534" y="761"/>
                </a:lnTo>
                <a:lnTo>
                  <a:pt x="526" y="701"/>
                </a:lnTo>
                <a:lnTo>
                  <a:pt x="520" y="641"/>
                </a:lnTo>
                <a:lnTo>
                  <a:pt x="516" y="540"/>
                </a:lnTo>
                <a:lnTo>
                  <a:pt x="516" y="540"/>
                </a:lnTo>
                <a:lnTo>
                  <a:pt x="550" y="511"/>
                </a:lnTo>
                <a:lnTo>
                  <a:pt x="580" y="486"/>
                </a:lnTo>
                <a:lnTo>
                  <a:pt x="604" y="464"/>
                </a:lnTo>
                <a:lnTo>
                  <a:pt x="604" y="464"/>
                </a:lnTo>
                <a:lnTo>
                  <a:pt x="614" y="454"/>
                </a:lnTo>
                <a:lnTo>
                  <a:pt x="623" y="442"/>
                </a:lnTo>
                <a:lnTo>
                  <a:pt x="632" y="429"/>
                </a:lnTo>
                <a:lnTo>
                  <a:pt x="641" y="416"/>
                </a:lnTo>
                <a:lnTo>
                  <a:pt x="653" y="394"/>
                </a:lnTo>
                <a:lnTo>
                  <a:pt x="657" y="385"/>
                </a:lnTo>
                <a:lnTo>
                  <a:pt x="658" y="380"/>
                </a:lnTo>
                <a:lnTo>
                  <a:pt x="658" y="354"/>
                </a:lnTo>
                <a:lnTo>
                  <a:pt x="658" y="354"/>
                </a:lnTo>
                <a:lnTo>
                  <a:pt x="667" y="336"/>
                </a:lnTo>
                <a:lnTo>
                  <a:pt x="675" y="320"/>
                </a:lnTo>
                <a:lnTo>
                  <a:pt x="680" y="305"/>
                </a:lnTo>
                <a:lnTo>
                  <a:pt x="680" y="305"/>
                </a:lnTo>
                <a:lnTo>
                  <a:pt x="686" y="273"/>
                </a:lnTo>
                <a:lnTo>
                  <a:pt x="689" y="256"/>
                </a:lnTo>
                <a:lnTo>
                  <a:pt x="729" y="215"/>
                </a:lnTo>
                <a:lnTo>
                  <a:pt x="729" y="215"/>
                </a:lnTo>
                <a:lnTo>
                  <a:pt x="717" y="210"/>
                </a:lnTo>
                <a:lnTo>
                  <a:pt x="709" y="208"/>
                </a:lnTo>
                <a:lnTo>
                  <a:pt x="702" y="206"/>
                </a:lnTo>
                <a:lnTo>
                  <a:pt x="702" y="206"/>
                </a:lnTo>
                <a:lnTo>
                  <a:pt x="699" y="210"/>
                </a:lnTo>
                <a:lnTo>
                  <a:pt x="692" y="217"/>
                </a:lnTo>
                <a:lnTo>
                  <a:pt x="673" y="238"/>
                </a:lnTo>
                <a:lnTo>
                  <a:pt x="648" y="269"/>
                </a:lnTo>
                <a:lnTo>
                  <a:pt x="636" y="287"/>
                </a:lnTo>
                <a:lnTo>
                  <a:pt x="636" y="287"/>
                </a:lnTo>
                <a:lnTo>
                  <a:pt x="629" y="284"/>
                </a:lnTo>
                <a:lnTo>
                  <a:pt x="624" y="284"/>
                </a:lnTo>
                <a:lnTo>
                  <a:pt x="623" y="286"/>
                </a:lnTo>
                <a:lnTo>
                  <a:pt x="622" y="287"/>
                </a:lnTo>
                <a:lnTo>
                  <a:pt x="622" y="287"/>
                </a:lnTo>
                <a:lnTo>
                  <a:pt x="624" y="297"/>
                </a:lnTo>
                <a:lnTo>
                  <a:pt x="627" y="305"/>
                </a:lnTo>
                <a:lnTo>
                  <a:pt x="627" y="305"/>
                </a:lnTo>
                <a:lnTo>
                  <a:pt x="604" y="317"/>
                </a:lnTo>
                <a:lnTo>
                  <a:pt x="604" y="317"/>
                </a:lnTo>
                <a:lnTo>
                  <a:pt x="602" y="321"/>
                </a:lnTo>
                <a:lnTo>
                  <a:pt x="598" y="326"/>
                </a:lnTo>
                <a:lnTo>
                  <a:pt x="596" y="331"/>
                </a:lnTo>
                <a:lnTo>
                  <a:pt x="587" y="349"/>
                </a:lnTo>
                <a:lnTo>
                  <a:pt x="569" y="357"/>
                </a:lnTo>
                <a:lnTo>
                  <a:pt x="569" y="357"/>
                </a:lnTo>
                <a:lnTo>
                  <a:pt x="559" y="369"/>
                </a:lnTo>
                <a:lnTo>
                  <a:pt x="553" y="381"/>
                </a:lnTo>
                <a:lnTo>
                  <a:pt x="549" y="388"/>
                </a:lnTo>
                <a:lnTo>
                  <a:pt x="547" y="393"/>
                </a:lnTo>
                <a:lnTo>
                  <a:pt x="547" y="393"/>
                </a:lnTo>
                <a:lnTo>
                  <a:pt x="544" y="400"/>
                </a:lnTo>
                <a:lnTo>
                  <a:pt x="541" y="406"/>
                </a:lnTo>
                <a:lnTo>
                  <a:pt x="533" y="419"/>
                </a:lnTo>
                <a:lnTo>
                  <a:pt x="525" y="429"/>
                </a:lnTo>
                <a:lnTo>
                  <a:pt x="520" y="433"/>
                </a:lnTo>
                <a:lnTo>
                  <a:pt x="520" y="433"/>
                </a:lnTo>
                <a:lnTo>
                  <a:pt x="519" y="430"/>
                </a:lnTo>
                <a:lnTo>
                  <a:pt x="516" y="424"/>
                </a:lnTo>
                <a:lnTo>
                  <a:pt x="509" y="403"/>
                </a:lnTo>
                <a:lnTo>
                  <a:pt x="506" y="390"/>
                </a:lnTo>
                <a:lnTo>
                  <a:pt x="504" y="377"/>
                </a:lnTo>
                <a:lnTo>
                  <a:pt x="503" y="364"/>
                </a:lnTo>
                <a:lnTo>
                  <a:pt x="503" y="354"/>
                </a:lnTo>
                <a:lnTo>
                  <a:pt x="503" y="354"/>
                </a:lnTo>
                <a:lnTo>
                  <a:pt x="504" y="332"/>
                </a:lnTo>
                <a:lnTo>
                  <a:pt x="505" y="313"/>
                </a:lnTo>
                <a:lnTo>
                  <a:pt x="504" y="298"/>
                </a:lnTo>
                <a:lnTo>
                  <a:pt x="504" y="293"/>
                </a:lnTo>
                <a:lnTo>
                  <a:pt x="503" y="291"/>
                </a:lnTo>
                <a:lnTo>
                  <a:pt x="503" y="291"/>
                </a:lnTo>
                <a:lnTo>
                  <a:pt x="499" y="288"/>
                </a:lnTo>
                <a:lnTo>
                  <a:pt x="492" y="286"/>
                </a:lnTo>
                <a:lnTo>
                  <a:pt x="480" y="282"/>
                </a:lnTo>
                <a:lnTo>
                  <a:pt x="454" y="273"/>
                </a:lnTo>
                <a:lnTo>
                  <a:pt x="418" y="264"/>
                </a:lnTo>
                <a:lnTo>
                  <a:pt x="383" y="242"/>
                </a:lnTo>
                <a:lnTo>
                  <a:pt x="383" y="224"/>
                </a:lnTo>
                <a:lnTo>
                  <a:pt x="383" y="224"/>
                </a:lnTo>
                <a:lnTo>
                  <a:pt x="408" y="219"/>
                </a:lnTo>
                <a:lnTo>
                  <a:pt x="428" y="215"/>
                </a:lnTo>
                <a:lnTo>
                  <a:pt x="441" y="212"/>
                </a:lnTo>
                <a:lnTo>
                  <a:pt x="441" y="212"/>
                </a:lnTo>
                <a:lnTo>
                  <a:pt x="442" y="210"/>
                </a:lnTo>
                <a:lnTo>
                  <a:pt x="443" y="208"/>
                </a:lnTo>
                <a:lnTo>
                  <a:pt x="445" y="200"/>
                </a:lnTo>
                <a:lnTo>
                  <a:pt x="446" y="191"/>
                </a:lnTo>
                <a:lnTo>
                  <a:pt x="446" y="180"/>
                </a:lnTo>
                <a:lnTo>
                  <a:pt x="446" y="161"/>
                </a:lnTo>
                <a:lnTo>
                  <a:pt x="445" y="154"/>
                </a:lnTo>
                <a:lnTo>
                  <a:pt x="445" y="154"/>
                </a:lnTo>
                <a:lnTo>
                  <a:pt x="447" y="152"/>
                </a:lnTo>
                <a:lnTo>
                  <a:pt x="451" y="149"/>
                </a:lnTo>
                <a:lnTo>
                  <a:pt x="456" y="142"/>
                </a:lnTo>
                <a:lnTo>
                  <a:pt x="457" y="140"/>
                </a:lnTo>
                <a:lnTo>
                  <a:pt x="459" y="136"/>
                </a:lnTo>
                <a:lnTo>
                  <a:pt x="459" y="136"/>
                </a:lnTo>
                <a:lnTo>
                  <a:pt x="457" y="131"/>
                </a:lnTo>
                <a:lnTo>
                  <a:pt x="455" y="127"/>
                </a:lnTo>
                <a:lnTo>
                  <a:pt x="446" y="118"/>
                </a:lnTo>
                <a:lnTo>
                  <a:pt x="436" y="111"/>
                </a:lnTo>
                <a:lnTo>
                  <a:pt x="433" y="107"/>
                </a:lnTo>
                <a:lnTo>
                  <a:pt x="432" y="105"/>
                </a:lnTo>
                <a:lnTo>
                  <a:pt x="432" y="105"/>
                </a:lnTo>
                <a:lnTo>
                  <a:pt x="432" y="102"/>
                </a:lnTo>
                <a:lnTo>
                  <a:pt x="432" y="100"/>
                </a:lnTo>
                <a:lnTo>
                  <a:pt x="436" y="92"/>
                </a:lnTo>
                <a:lnTo>
                  <a:pt x="437" y="87"/>
                </a:lnTo>
                <a:lnTo>
                  <a:pt x="437" y="81"/>
                </a:lnTo>
                <a:lnTo>
                  <a:pt x="437" y="73"/>
                </a:lnTo>
                <a:lnTo>
                  <a:pt x="436" y="64"/>
                </a:lnTo>
                <a:lnTo>
                  <a:pt x="436" y="64"/>
                </a:lnTo>
                <a:lnTo>
                  <a:pt x="432" y="46"/>
                </a:lnTo>
                <a:lnTo>
                  <a:pt x="430" y="38"/>
                </a:lnTo>
                <a:lnTo>
                  <a:pt x="427" y="30"/>
                </a:lnTo>
                <a:lnTo>
                  <a:pt x="423" y="24"/>
                </a:lnTo>
                <a:lnTo>
                  <a:pt x="418" y="19"/>
                </a:lnTo>
                <a:lnTo>
                  <a:pt x="411" y="14"/>
                </a:lnTo>
                <a:lnTo>
                  <a:pt x="401" y="12"/>
                </a:lnTo>
                <a:lnTo>
                  <a:pt x="401" y="12"/>
                </a:lnTo>
                <a:lnTo>
                  <a:pt x="366" y="2"/>
                </a:lnTo>
                <a:lnTo>
                  <a:pt x="353" y="0"/>
                </a:lnTo>
                <a:lnTo>
                  <a:pt x="348" y="0"/>
                </a:lnTo>
                <a:lnTo>
                  <a:pt x="343" y="3"/>
                </a:lnTo>
                <a:lnTo>
                  <a:pt x="343" y="3"/>
                </a:lnTo>
                <a:lnTo>
                  <a:pt x="323" y="12"/>
                </a:lnTo>
                <a:lnTo>
                  <a:pt x="311" y="15"/>
                </a:lnTo>
                <a:lnTo>
                  <a:pt x="311" y="15"/>
                </a:lnTo>
                <a:close/>
                <a:moveTo>
                  <a:pt x="401" y="1374"/>
                </a:moveTo>
                <a:lnTo>
                  <a:pt x="401" y="1415"/>
                </a:lnTo>
                <a:lnTo>
                  <a:pt x="374" y="1396"/>
                </a:lnTo>
                <a:lnTo>
                  <a:pt x="374" y="1383"/>
                </a:lnTo>
                <a:lnTo>
                  <a:pt x="383" y="1378"/>
                </a:lnTo>
                <a:lnTo>
                  <a:pt x="401" y="1374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" name="Freeform 11">
            <a:extLst>
              <a:ext uri="{FF2B5EF4-FFF2-40B4-BE49-F238E27FC236}">
                <a16:creationId xmlns:a16="http://schemas.microsoft.com/office/drawing/2014/main" id="{C0C458A7-C3F5-49D3-8F2A-7CAA11F6C020}"/>
              </a:ext>
            </a:extLst>
          </p:cNvPr>
          <p:cNvSpPr>
            <a:spLocks/>
          </p:cNvSpPr>
          <p:nvPr/>
        </p:nvSpPr>
        <p:spPr bwMode="auto">
          <a:xfrm>
            <a:off x="4592960" y="754653"/>
            <a:ext cx="534795" cy="1651247"/>
          </a:xfrm>
          <a:custGeom>
            <a:avLst/>
            <a:gdLst>
              <a:gd name="T0" fmla="*/ 88 w 388"/>
              <a:gd name="T1" fmla="*/ 37 h 1198"/>
              <a:gd name="T2" fmla="*/ 82 w 388"/>
              <a:gd name="T3" fmla="*/ 57 h 1198"/>
              <a:gd name="T4" fmla="*/ 88 w 388"/>
              <a:gd name="T5" fmla="*/ 90 h 1198"/>
              <a:gd name="T6" fmla="*/ 97 w 388"/>
              <a:gd name="T7" fmla="*/ 105 h 1198"/>
              <a:gd name="T8" fmla="*/ 106 w 388"/>
              <a:gd name="T9" fmla="*/ 125 h 1198"/>
              <a:gd name="T10" fmla="*/ 122 w 388"/>
              <a:gd name="T11" fmla="*/ 140 h 1198"/>
              <a:gd name="T12" fmla="*/ 127 w 388"/>
              <a:gd name="T13" fmla="*/ 157 h 1198"/>
              <a:gd name="T14" fmla="*/ 143 w 388"/>
              <a:gd name="T15" fmla="*/ 161 h 1198"/>
              <a:gd name="T16" fmla="*/ 135 w 388"/>
              <a:gd name="T17" fmla="*/ 216 h 1198"/>
              <a:gd name="T18" fmla="*/ 134 w 388"/>
              <a:gd name="T19" fmla="*/ 264 h 1198"/>
              <a:gd name="T20" fmla="*/ 139 w 388"/>
              <a:gd name="T21" fmla="*/ 307 h 1198"/>
              <a:gd name="T22" fmla="*/ 121 w 388"/>
              <a:gd name="T23" fmla="*/ 371 h 1198"/>
              <a:gd name="T24" fmla="*/ 88 w 388"/>
              <a:gd name="T25" fmla="*/ 353 h 1198"/>
              <a:gd name="T26" fmla="*/ 34 w 388"/>
              <a:gd name="T27" fmla="*/ 323 h 1198"/>
              <a:gd name="T28" fmla="*/ 16 w 388"/>
              <a:gd name="T29" fmla="*/ 319 h 1198"/>
              <a:gd name="T30" fmla="*/ 25 w 388"/>
              <a:gd name="T31" fmla="*/ 356 h 1198"/>
              <a:gd name="T32" fmla="*/ 53 w 388"/>
              <a:gd name="T33" fmla="*/ 379 h 1198"/>
              <a:gd name="T34" fmla="*/ 63 w 388"/>
              <a:gd name="T35" fmla="*/ 406 h 1198"/>
              <a:gd name="T36" fmla="*/ 74 w 388"/>
              <a:gd name="T37" fmla="*/ 416 h 1198"/>
              <a:gd name="T38" fmla="*/ 106 w 388"/>
              <a:gd name="T39" fmla="*/ 438 h 1198"/>
              <a:gd name="T40" fmla="*/ 122 w 388"/>
              <a:gd name="T41" fmla="*/ 509 h 1198"/>
              <a:gd name="T42" fmla="*/ 153 w 388"/>
              <a:gd name="T43" fmla="*/ 615 h 1198"/>
              <a:gd name="T44" fmla="*/ 198 w 388"/>
              <a:gd name="T45" fmla="*/ 753 h 1198"/>
              <a:gd name="T46" fmla="*/ 226 w 388"/>
              <a:gd name="T47" fmla="*/ 848 h 1198"/>
              <a:gd name="T48" fmla="*/ 227 w 388"/>
              <a:gd name="T49" fmla="*/ 870 h 1198"/>
              <a:gd name="T50" fmla="*/ 242 w 388"/>
              <a:gd name="T51" fmla="*/ 911 h 1198"/>
              <a:gd name="T52" fmla="*/ 259 w 388"/>
              <a:gd name="T53" fmla="*/ 963 h 1198"/>
              <a:gd name="T54" fmla="*/ 272 w 388"/>
              <a:gd name="T55" fmla="*/ 1069 h 1198"/>
              <a:gd name="T56" fmla="*/ 274 w 388"/>
              <a:gd name="T57" fmla="*/ 1092 h 1198"/>
              <a:gd name="T58" fmla="*/ 272 w 388"/>
              <a:gd name="T59" fmla="*/ 1100 h 1198"/>
              <a:gd name="T60" fmla="*/ 239 w 388"/>
              <a:gd name="T61" fmla="*/ 1134 h 1198"/>
              <a:gd name="T62" fmla="*/ 209 w 388"/>
              <a:gd name="T63" fmla="*/ 1152 h 1198"/>
              <a:gd name="T64" fmla="*/ 193 w 388"/>
              <a:gd name="T65" fmla="*/ 1170 h 1198"/>
              <a:gd name="T66" fmla="*/ 198 w 388"/>
              <a:gd name="T67" fmla="*/ 1196 h 1198"/>
              <a:gd name="T68" fmla="*/ 294 w 388"/>
              <a:gd name="T69" fmla="*/ 1197 h 1198"/>
              <a:gd name="T70" fmla="*/ 377 w 388"/>
              <a:gd name="T71" fmla="*/ 1187 h 1198"/>
              <a:gd name="T72" fmla="*/ 369 w 388"/>
              <a:gd name="T73" fmla="*/ 1152 h 1198"/>
              <a:gd name="T74" fmla="*/ 381 w 388"/>
              <a:gd name="T75" fmla="*/ 1132 h 1198"/>
              <a:gd name="T76" fmla="*/ 387 w 388"/>
              <a:gd name="T77" fmla="*/ 1118 h 1198"/>
              <a:gd name="T78" fmla="*/ 377 w 388"/>
              <a:gd name="T79" fmla="*/ 1039 h 1198"/>
              <a:gd name="T80" fmla="*/ 355 w 388"/>
              <a:gd name="T81" fmla="*/ 875 h 1198"/>
              <a:gd name="T82" fmla="*/ 337 w 388"/>
              <a:gd name="T83" fmla="*/ 813 h 1198"/>
              <a:gd name="T84" fmla="*/ 323 w 388"/>
              <a:gd name="T85" fmla="*/ 744 h 1198"/>
              <a:gd name="T86" fmla="*/ 333 w 388"/>
              <a:gd name="T87" fmla="*/ 604 h 1198"/>
              <a:gd name="T88" fmla="*/ 340 w 388"/>
              <a:gd name="T89" fmla="*/ 580 h 1198"/>
              <a:gd name="T90" fmla="*/ 361 w 388"/>
              <a:gd name="T91" fmla="*/ 572 h 1198"/>
              <a:gd name="T92" fmla="*/ 351 w 388"/>
              <a:gd name="T93" fmla="*/ 476 h 1198"/>
              <a:gd name="T94" fmla="*/ 327 w 388"/>
              <a:gd name="T95" fmla="*/ 388 h 1198"/>
              <a:gd name="T96" fmla="*/ 333 w 388"/>
              <a:gd name="T97" fmla="*/ 344 h 1198"/>
              <a:gd name="T98" fmla="*/ 328 w 388"/>
              <a:gd name="T99" fmla="*/ 287 h 1198"/>
              <a:gd name="T100" fmla="*/ 328 w 388"/>
              <a:gd name="T101" fmla="*/ 247 h 1198"/>
              <a:gd name="T102" fmla="*/ 334 w 388"/>
              <a:gd name="T103" fmla="*/ 221 h 1198"/>
              <a:gd name="T104" fmla="*/ 288 w 388"/>
              <a:gd name="T105" fmla="*/ 169 h 1198"/>
              <a:gd name="T106" fmla="*/ 246 w 388"/>
              <a:gd name="T107" fmla="*/ 123 h 1198"/>
              <a:gd name="T108" fmla="*/ 246 w 388"/>
              <a:gd name="T109" fmla="*/ 98 h 1198"/>
              <a:gd name="T110" fmla="*/ 229 w 388"/>
              <a:gd name="T111" fmla="*/ 54 h 1198"/>
              <a:gd name="T112" fmla="*/ 211 w 388"/>
              <a:gd name="T113" fmla="*/ 28 h 1198"/>
              <a:gd name="T114" fmla="*/ 193 w 388"/>
              <a:gd name="T115" fmla="*/ 19 h 1198"/>
              <a:gd name="T116" fmla="*/ 156 w 388"/>
              <a:gd name="T117" fmla="*/ 1 h 1198"/>
              <a:gd name="T118" fmla="*/ 122 w 388"/>
              <a:gd name="T119" fmla="*/ 19 h 11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388" h="1198">
                <a:moveTo>
                  <a:pt x="122" y="19"/>
                </a:moveTo>
                <a:lnTo>
                  <a:pt x="122" y="19"/>
                </a:lnTo>
                <a:lnTo>
                  <a:pt x="111" y="25"/>
                </a:lnTo>
                <a:lnTo>
                  <a:pt x="99" y="30"/>
                </a:lnTo>
                <a:lnTo>
                  <a:pt x="88" y="37"/>
                </a:lnTo>
                <a:lnTo>
                  <a:pt x="88" y="37"/>
                </a:lnTo>
                <a:lnTo>
                  <a:pt x="86" y="39"/>
                </a:lnTo>
                <a:lnTo>
                  <a:pt x="85" y="41"/>
                </a:lnTo>
                <a:lnTo>
                  <a:pt x="82" y="48"/>
                </a:lnTo>
                <a:lnTo>
                  <a:pt x="82" y="57"/>
                </a:lnTo>
                <a:lnTo>
                  <a:pt x="85" y="66"/>
                </a:lnTo>
                <a:lnTo>
                  <a:pt x="87" y="81"/>
                </a:lnTo>
                <a:lnTo>
                  <a:pt x="88" y="87"/>
                </a:lnTo>
                <a:lnTo>
                  <a:pt x="88" y="90"/>
                </a:lnTo>
                <a:lnTo>
                  <a:pt x="88" y="90"/>
                </a:lnTo>
                <a:lnTo>
                  <a:pt x="87" y="91"/>
                </a:lnTo>
                <a:lnTo>
                  <a:pt x="88" y="92"/>
                </a:lnTo>
                <a:lnTo>
                  <a:pt x="91" y="97"/>
                </a:lnTo>
                <a:lnTo>
                  <a:pt x="95" y="102"/>
                </a:lnTo>
                <a:lnTo>
                  <a:pt x="97" y="105"/>
                </a:lnTo>
                <a:lnTo>
                  <a:pt x="97" y="107"/>
                </a:lnTo>
                <a:lnTo>
                  <a:pt x="97" y="107"/>
                </a:lnTo>
                <a:lnTo>
                  <a:pt x="98" y="112"/>
                </a:lnTo>
                <a:lnTo>
                  <a:pt x="100" y="118"/>
                </a:lnTo>
                <a:lnTo>
                  <a:pt x="106" y="125"/>
                </a:lnTo>
                <a:lnTo>
                  <a:pt x="106" y="125"/>
                </a:lnTo>
                <a:lnTo>
                  <a:pt x="108" y="128"/>
                </a:lnTo>
                <a:lnTo>
                  <a:pt x="115" y="132"/>
                </a:lnTo>
                <a:lnTo>
                  <a:pt x="121" y="138"/>
                </a:lnTo>
                <a:lnTo>
                  <a:pt x="122" y="140"/>
                </a:lnTo>
                <a:lnTo>
                  <a:pt x="122" y="142"/>
                </a:lnTo>
                <a:lnTo>
                  <a:pt x="122" y="142"/>
                </a:lnTo>
                <a:lnTo>
                  <a:pt x="122" y="146"/>
                </a:lnTo>
                <a:lnTo>
                  <a:pt x="125" y="152"/>
                </a:lnTo>
                <a:lnTo>
                  <a:pt x="127" y="157"/>
                </a:lnTo>
                <a:lnTo>
                  <a:pt x="130" y="158"/>
                </a:lnTo>
                <a:lnTo>
                  <a:pt x="132" y="159"/>
                </a:lnTo>
                <a:lnTo>
                  <a:pt x="132" y="159"/>
                </a:lnTo>
                <a:lnTo>
                  <a:pt x="138" y="161"/>
                </a:lnTo>
                <a:lnTo>
                  <a:pt x="143" y="161"/>
                </a:lnTo>
                <a:lnTo>
                  <a:pt x="150" y="159"/>
                </a:lnTo>
                <a:lnTo>
                  <a:pt x="150" y="187"/>
                </a:lnTo>
                <a:lnTo>
                  <a:pt x="150" y="187"/>
                </a:lnTo>
                <a:lnTo>
                  <a:pt x="141" y="202"/>
                </a:lnTo>
                <a:lnTo>
                  <a:pt x="135" y="216"/>
                </a:lnTo>
                <a:lnTo>
                  <a:pt x="132" y="230"/>
                </a:lnTo>
                <a:lnTo>
                  <a:pt x="132" y="230"/>
                </a:lnTo>
                <a:lnTo>
                  <a:pt x="131" y="237"/>
                </a:lnTo>
                <a:lnTo>
                  <a:pt x="131" y="246"/>
                </a:lnTo>
                <a:lnTo>
                  <a:pt x="134" y="264"/>
                </a:lnTo>
                <a:lnTo>
                  <a:pt x="138" y="281"/>
                </a:lnTo>
                <a:lnTo>
                  <a:pt x="140" y="292"/>
                </a:lnTo>
                <a:lnTo>
                  <a:pt x="140" y="292"/>
                </a:lnTo>
                <a:lnTo>
                  <a:pt x="141" y="297"/>
                </a:lnTo>
                <a:lnTo>
                  <a:pt x="139" y="307"/>
                </a:lnTo>
                <a:lnTo>
                  <a:pt x="134" y="334"/>
                </a:lnTo>
                <a:lnTo>
                  <a:pt x="127" y="359"/>
                </a:lnTo>
                <a:lnTo>
                  <a:pt x="122" y="371"/>
                </a:lnTo>
                <a:lnTo>
                  <a:pt x="122" y="371"/>
                </a:lnTo>
                <a:lnTo>
                  <a:pt x="121" y="371"/>
                </a:lnTo>
                <a:lnTo>
                  <a:pt x="118" y="369"/>
                </a:lnTo>
                <a:lnTo>
                  <a:pt x="106" y="364"/>
                </a:lnTo>
                <a:lnTo>
                  <a:pt x="95" y="356"/>
                </a:lnTo>
                <a:lnTo>
                  <a:pt x="88" y="353"/>
                </a:lnTo>
                <a:lnTo>
                  <a:pt x="88" y="353"/>
                </a:lnTo>
                <a:lnTo>
                  <a:pt x="78" y="353"/>
                </a:lnTo>
                <a:lnTo>
                  <a:pt x="71" y="353"/>
                </a:lnTo>
                <a:lnTo>
                  <a:pt x="71" y="353"/>
                </a:lnTo>
                <a:lnTo>
                  <a:pt x="49" y="335"/>
                </a:lnTo>
                <a:lnTo>
                  <a:pt x="34" y="323"/>
                </a:lnTo>
                <a:lnTo>
                  <a:pt x="29" y="319"/>
                </a:lnTo>
                <a:lnTo>
                  <a:pt x="26" y="318"/>
                </a:lnTo>
                <a:lnTo>
                  <a:pt x="26" y="318"/>
                </a:lnTo>
                <a:lnTo>
                  <a:pt x="22" y="319"/>
                </a:lnTo>
                <a:lnTo>
                  <a:pt x="16" y="319"/>
                </a:lnTo>
                <a:lnTo>
                  <a:pt x="9" y="318"/>
                </a:lnTo>
                <a:lnTo>
                  <a:pt x="0" y="335"/>
                </a:lnTo>
                <a:lnTo>
                  <a:pt x="17" y="345"/>
                </a:lnTo>
                <a:lnTo>
                  <a:pt x="17" y="345"/>
                </a:lnTo>
                <a:lnTo>
                  <a:pt x="25" y="356"/>
                </a:lnTo>
                <a:lnTo>
                  <a:pt x="30" y="366"/>
                </a:lnTo>
                <a:lnTo>
                  <a:pt x="35" y="371"/>
                </a:lnTo>
                <a:lnTo>
                  <a:pt x="35" y="371"/>
                </a:lnTo>
                <a:lnTo>
                  <a:pt x="45" y="375"/>
                </a:lnTo>
                <a:lnTo>
                  <a:pt x="53" y="379"/>
                </a:lnTo>
                <a:lnTo>
                  <a:pt x="61" y="388"/>
                </a:lnTo>
                <a:lnTo>
                  <a:pt x="61" y="388"/>
                </a:lnTo>
                <a:lnTo>
                  <a:pt x="61" y="392"/>
                </a:lnTo>
                <a:lnTo>
                  <a:pt x="62" y="401"/>
                </a:lnTo>
                <a:lnTo>
                  <a:pt x="63" y="406"/>
                </a:lnTo>
                <a:lnTo>
                  <a:pt x="65" y="410"/>
                </a:lnTo>
                <a:lnTo>
                  <a:pt x="67" y="413"/>
                </a:lnTo>
                <a:lnTo>
                  <a:pt x="71" y="414"/>
                </a:lnTo>
                <a:lnTo>
                  <a:pt x="71" y="414"/>
                </a:lnTo>
                <a:lnTo>
                  <a:pt x="74" y="416"/>
                </a:lnTo>
                <a:lnTo>
                  <a:pt x="78" y="418"/>
                </a:lnTo>
                <a:lnTo>
                  <a:pt x="87" y="424"/>
                </a:lnTo>
                <a:lnTo>
                  <a:pt x="97" y="432"/>
                </a:lnTo>
                <a:lnTo>
                  <a:pt x="97" y="432"/>
                </a:lnTo>
                <a:lnTo>
                  <a:pt x="106" y="438"/>
                </a:lnTo>
                <a:lnTo>
                  <a:pt x="112" y="441"/>
                </a:lnTo>
                <a:lnTo>
                  <a:pt x="114" y="441"/>
                </a:lnTo>
                <a:lnTo>
                  <a:pt x="114" y="441"/>
                </a:lnTo>
                <a:lnTo>
                  <a:pt x="114" y="441"/>
                </a:lnTo>
                <a:lnTo>
                  <a:pt x="122" y="509"/>
                </a:lnTo>
                <a:lnTo>
                  <a:pt x="132" y="582"/>
                </a:lnTo>
                <a:lnTo>
                  <a:pt x="132" y="582"/>
                </a:lnTo>
                <a:lnTo>
                  <a:pt x="150" y="590"/>
                </a:lnTo>
                <a:lnTo>
                  <a:pt x="150" y="590"/>
                </a:lnTo>
                <a:lnTo>
                  <a:pt x="153" y="615"/>
                </a:lnTo>
                <a:lnTo>
                  <a:pt x="158" y="643"/>
                </a:lnTo>
                <a:lnTo>
                  <a:pt x="158" y="643"/>
                </a:lnTo>
                <a:lnTo>
                  <a:pt x="178" y="696"/>
                </a:lnTo>
                <a:lnTo>
                  <a:pt x="193" y="737"/>
                </a:lnTo>
                <a:lnTo>
                  <a:pt x="198" y="753"/>
                </a:lnTo>
                <a:lnTo>
                  <a:pt x="202" y="766"/>
                </a:lnTo>
                <a:lnTo>
                  <a:pt x="202" y="766"/>
                </a:lnTo>
                <a:lnTo>
                  <a:pt x="209" y="791"/>
                </a:lnTo>
                <a:lnTo>
                  <a:pt x="218" y="820"/>
                </a:lnTo>
                <a:lnTo>
                  <a:pt x="226" y="848"/>
                </a:lnTo>
                <a:lnTo>
                  <a:pt x="229" y="857"/>
                </a:lnTo>
                <a:lnTo>
                  <a:pt x="229" y="863"/>
                </a:lnTo>
                <a:lnTo>
                  <a:pt x="229" y="863"/>
                </a:lnTo>
                <a:lnTo>
                  <a:pt x="227" y="866"/>
                </a:lnTo>
                <a:lnTo>
                  <a:pt x="227" y="870"/>
                </a:lnTo>
                <a:lnTo>
                  <a:pt x="230" y="876"/>
                </a:lnTo>
                <a:lnTo>
                  <a:pt x="233" y="885"/>
                </a:lnTo>
                <a:lnTo>
                  <a:pt x="237" y="898"/>
                </a:lnTo>
                <a:lnTo>
                  <a:pt x="237" y="898"/>
                </a:lnTo>
                <a:lnTo>
                  <a:pt x="242" y="911"/>
                </a:lnTo>
                <a:lnTo>
                  <a:pt x="246" y="922"/>
                </a:lnTo>
                <a:lnTo>
                  <a:pt x="251" y="931"/>
                </a:lnTo>
                <a:lnTo>
                  <a:pt x="255" y="942"/>
                </a:lnTo>
                <a:lnTo>
                  <a:pt x="255" y="942"/>
                </a:lnTo>
                <a:lnTo>
                  <a:pt x="259" y="963"/>
                </a:lnTo>
                <a:lnTo>
                  <a:pt x="265" y="997"/>
                </a:lnTo>
                <a:lnTo>
                  <a:pt x="270" y="1032"/>
                </a:lnTo>
                <a:lnTo>
                  <a:pt x="272" y="1056"/>
                </a:lnTo>
                <a:lnTo>
                  <a:pt x="272" y="1056"/>
                </a:lnTo>
                <a:lnTo>
                  <a:pt x="272" y="1069"/>
                </a:lnTo>
                <a:lnTo>
                  <a:pt x="272" y="1079"/>
                </a:lnTo>
                <a:lnTo>
                  <a:pt x="272" y="1086"/>
                </a:lnTo>
                <a:lnTo>
                  <a:pt x="272" y="1091"/>
                </a:lnTo>
                <a:lnTo>
                  <a:pt x="272" y="1091"/>
                </a:lnTo>
                <a:lnTo>
                  <a:pt x="274" y="1092"/>
                </a:lnTo>
                <a:lnTo>
                  <a:pt x="275" y="1093"/>
                </a:lnTo>
                <a:lnTo>
                  <a:pt x="278" y="1093"/>
                </a:lnTo>
                <a:lnTo>
                  <a:pt x="278" y="1093"/>
                </a:lnTo>
                <a:lnTo>
                  <a:pt x="278" y="1094"/>
                </a:lnTo>
                <a:lnTo>
                  <a:pt x="272" y="1100"/>
                </a:lnTo>
                <a:lnTo>
                  <a:pt x="272" y="1100"/>
                </a:lnTo>
                <a:lnTo>
                  <a:pt x="256" y="1117"/>
                </a:lnTo>
                <a:lnTo>
                  <a:pt x="246" y="1126"/>
                </a:lnTo>
                <a:lnTo>
                  <a:pt x="246" y="1126"/>
                </a:lnTo>
                <a:lnTo>
                  <a:pt x="239" y="1134"/>
                </a:lnTo>
                <a:lnTo>
                  <a:pt x="235" y="1139"/>
                </a:lnTo>
                <a:lnTo>
                  <a:pt x="229" y="1144"/>
                </a:lnTo>
                <a:lnTo>
                  <a:pt x="229" y="1144"/>
                </a:lnTo>
                <a:lnTo>
                  <a:pt x="219" y="1147"/>
                </a:lnTo>
                <a:lnTo>
                  <a:pt x="209" y="1152"/>
                </a:lnTo>
                <a:lnTo>
                  <a:pt x="203" y="1154"/>
                </a:lnTo>
                <a:lnTo>
                  <a:pt x="198" y="1159"/>
                </a:lnTo>
                <a:lnTo>
                  <a:pt x="194" y="1164"/>
                </a:lnTo>
                <a:lnTo>
                  <a:pt x="193" y="1170"/>
                </a:lnTo>
                <a:lnTo>
                  <a:pt x="193" y="1170"/>
                </a:lnTo>
                <a:lnTo>
                  <a:pt x="192" y="1182"/>
                </a:lnTo>
                <a:lnTo>
                  <a:pt x="192" y="1190"/>
                </a:lnTo>
                <a:lnTo>
                  <a:pt x="192" y="1192"/>
                </a:lnTo>
                <a:lnTo>
                  <a:pt x="194" y="1193"/>
                </a:lnTo>
                <a:lnTo>
                  <a:pt x="198" y="1196"/>
                </a:lnTo>
                <a:lnTo>
                  <a:pt x="202" y="1197"/>
                </a:lnTo>
                <a:lnTo>
                  <a:pt x="202" y="1197"/>
                </a:lnTo>
                <a:lnTo>
                  <a:pt x="213" y="1197"/>
                </a:lnTo>
                <a:lnTo>
                  <a:pt x="235" y="1198"/>
                </a:lnTo>
                <a:lnTo>
                  <a:pt x="294" y="1197"/>
                </a:lnTo>
                <a:lnTo>
                  <a:pt x="323" y="1196"/>
                </a:lnTo>
                <a:lnTo>
                  <a:pt x="350" y="1193"/>
                </a:lnTo>
                <a:lnTo>
                  <a:pt x="369" y="1191"/>
                </a:lnTo>
                <a:lnTo>
                  <a:pt x="375" y="1190"/>
                </a:lnTo>
                <a:lnTo>
                  <a:pt x="377" y="1187"/>
                </a:lnTo>
                <a:lnTo>
                  <a:pt x="377" y="1187"/>
                </a:lnTo>
                <a:lnTo>
                  <a:pt x="379" y="1184"/>
                </a:lnTo>
                <a:lnTo>
                  <a:pt x="379" y="1178"/>
                </a:lnTo>
                <a:lnTo>
                  <a:pt x="374" y="1165"/>
                </a:lnTo>
                <a:lnTo>
                  <a:pt x="369" y="1152"/>
                </a:lnTo>
                <a:lnTo>
                  <a:pt x="368" y="1147"/>
                </a:lnTo>
                <a:lnTo>
                  <a:pt x="369" y="1144"/>
                </a:lnTo>
                <a:lnTo>
                  <a:pt x="369" y="1144"/>
                </a:lnTo>
                <a:lnTo>
                  <a:pt x="374" y="1138"/>
                </a:lnTo>
                <a:lnTo>
                  <a:pt x="381" y="1132"/>
                </a:lnTo>
                <a:lnTo>
                  <a:pt x="384" y="1128"/>
                </a:lnTo>
                <a:lnTo>
                  <a:pt x="387" y="1125"/>
                </a:lnTo>
                <a:lnTo>
                  <a:pt x="388" y="1121"/>
                </a:lnTo>
                <a:lnTo>
                  <a:pt x="387" y="1118"/>
                </a:lnTo>
                <a:lnTo>
                  <a:pt x="387" y="1118"/>
                </a:lnTo>
                <a:lnTo>
                  <a:pt x="383" y="1104"/>
                </a:lnTo>
                <a:lnTo>
                  <a:pt x="380" y="1082"/>
                </a:lnTo>
                <a:lnTo>
                  <a:pt x="379" y="1059"/>
                </a:lnTo>
                <a:lnTo>
                  <a:pt x="377" y="1039"/>
                </a:lnTo>
                <a:lnTo>
                  <a:pt x="377" y="1039"/>
                </a:lnTo>
                <a:lnTo>
                  <a:pt x="377" y="1026"/>
                </a:lnTo>
                <a:lnTo>
                  <a:pt x="376" y="1004"/>
                </a:lnTo>
                <a:lnTo>
                  <a:pt x="369" y="949"/>
                </a:lnTo>
                <a:lnTo>
                  <a:pt x="360" y="895"/>
                </a:lnTo>
                <a:lnTo>
                  <a:pt x="355" y="875"/>
                </a:lnTo>
                <a:lnTo>
                  <a:pt x="351" y="863"/>
                </a:lnTo>
                <a:lnTo>
                  <a:pt x="351" y="863"/>
                </a:lnTo>
                <a:lnTo>
                  <a:pt x="348" y="853"/>
                </a:lnTo>
                <a:lnTo>
                  <a:pt x="344" y="842"/>
                </a:lnTo>
                <a:lnTo>
                  <a:pt x="337" y="813"/>
                </a:lnTo>
                <a:lnTo>
                  <a:pt x="330" y="786"/>
                </a:lnTo>
                <a:lnTo>
                  <a:pt x="325" y="766"/>
                </a:lnTo>
                <a:lnTo>
                  <a:pt x="325" y="766"/>
                </a:lnTo>
                <a:lnTo>
                  <a:pt x="323" y="757"/>
                </a:lnTo>
                <a:lnTo>
                  <a:pt x="323" y="744"/>
                </a:lnTo>
                <a:lnTo>
                  <a:pt x="323" y="711"/>
                </a:lnTo>
                <a:lnTo>
                  <a:pt x="325" y="669"/>
                </a:lnTo>
                <a:lnTo>
                  <a:pt x="334" y="626"/>
                </a:lnTo>
                <a:lnTo>
                  <a:pt x="334" y="626"/>
                </a:lnTo>
                <a:lnTo>
                  <a:pt x="333" y="604"/>
                </a:lnTo>
                <a:lnTo>
                  <a:pt x="333" y="589"/>
                </a:lnTo>
                <a:lnTo>
                  <a:pt x="334" y="584"/>
                </a:lnTo>
                <a:lnTo>
                  <a:pt x="334" y="582"/>
                </a:lnTo>
                <a:lnTo>
                  <a:pt x="334" y="582"/>
                </a:lnTo>
                <a:lnTo>
                  <a:pt x="340" y="580"/>
                </a:lnTo>
                <a:lnTo>
                  <a:pt x="348" y="578"/>
                </a:lnTo>
                <a:lnTo>
                  <a:pt x="356" y="576"/>
                </a:lnTo>
                <a:lnTo>
                  <a:pt x="360" y="575"/>
                </a:lnTo>
                <a:lnTo>
                  <a:pt x="361" y="572"/>
                </a:lnTo>
                <a:lnTo>
                  <a:pt x="361" y="572"/>
                </a:lnTo>
                <a:lnTo>
                  <a:pt x="360" y="560"/>
                </a:lnTo>
                <a:lnTo>
                  <a:pt x="360" y="535"/>
                </a:lnTo>
                <a:lnTo>
                  <a:pt x="356" y="504"/>
                </a:lnTo>
                <a:lnTo>
                  <a:pt x="355" y="489"/>
                </a:lnTo>
                <a:lnTo>
                  <a:pt x="351" y="476"/>
                </a:lnTo>
                <a:lnTo>
                  <a:pt x="351" y="476"/>
                </a:lnTo>
                <a:lnTo>
                  <a:pt x="343" y="449"/>
                </a:lnTo>
                <a:lnTo>
                  <a:pt x="334" y="417"/>
                </a:lnTo>
                <a:lnTo>
                  <a:pt x="329" y="403"/>
                </a:lnTo>
                <a:lnTo>
                  <a:pt x="327" y="388"/>
                </a:lnTo>
                <a:lnTo>
                  <a:pt x="324" y="378"/>
                </a:lnTo>
                <a:lnTo>
                  <a:pt x="325" y="371"/>
                </a:lnTo>
                <a:lnTo>
                  <a:pt x="325" y="371"/>
                </a:lnTo>
                <a:lnTo>
                  <a:pt x="329" y="358"/>
                </a:lnTo>
                <a:lnTo>
                  <a:pt x="333" y="344"/>
                </a:lnTo>
                <a:lnTo>
                  <a:pt x="335" y="329"/>
                </a:lnTo>
                <a:lnTo>
                  <a:pt x="335" y="323"/>
                </a:lnTo>
                <a:lnTo>
                  <a:pt x="334" y="318"/>
                </a:lnTo>
                <a:lnTo>
                  <a:pt x="334" y="318"/>
                </a:lnTo>
                <a:lnTo>
                  <a:pt x="328" y="287"/>
                </a:lnTo>
                <a:lnTo>
                  <a:pt x="325" y="269"/>
                </a:lnTo>
                <a:lnTo>
                  <a:pt x="325" y="256"/>
                </a:lnTo>
                <a:lnTo>
                  <a:pt x="325" y="256"/>
                </a:lnTo>
                <a:lnTo>
                  <a:pt x="327" y="251"/>
                </a:lnTo>
                <a:lnTo>
                  <a:pt x="328" y="247"/>
                </a:lnTo>
                <a:lnTo>
                  <a:pt x="333" y="237"/>
                </a:lnTo>
                <a:lnTo>
                  <a:pt x="335" y="229"/>
                </a:lnTo>
                <a:lnTo>
                  <a:pt x="335" y="224"/>
                </a:lnTo>
                <a:lnTo>
                  <a:pt x="334" y="221"/>
                </a:lnTo>
                <a:lnTo>
                  <a:pt x="334" y="221"/>
                </a:lnTo>
                <a:lnTo>
                  <a:pt x="318" y="201"/>
                </a:lnTo>
                <a:lnTo>
                  <a:pt x="298" y="177"/>
                </a:lnTo>
                <a:lnTo>
                  <a:pt x="298" y="177"/>
                </a:lnTo>
                <a:lnTo>
                  <a:pt x="294" y="172"/>
                </a:lnTo>
                <a:lnTo>
                  <a:pt x="288" y="169"/>
                </a:lnTo>
                <a:lnTo>
                  <a:pt x="274" y="159"/>
                </a:lnTo>
                <a:lnTo>
                  <a:pt x="255" y="151"/>
                </a:lnTo>
                <a:lnTo>
                  <a:pt x="246" y="125"/>
                </a:lnTo>
                <a:lnTo>
                  <a:pt x="246" y="125"/>
                </a:lnTo>
                <a:lnTo>
                  <a:pt x="246" y="123"/>
                </a:lnTo>
                <a:lnTo>
                  <a:pt x="249" y="118"/>
                </a:lnTo>
                <a:lnTo>
                  <a:pt x="249" y="110"/>
                </a:lnTo>
                <a:lnTo>
                  <a:pt x="248" y="104"/>
                </a:lnTo>
                <a:lnTo>
                  <a:pt x="246" y="98"/>
                </a:lnTo>
                <a:lnTo>
                  <a:pt x="246" y="98"/>
                </a:lnTo>
                <a:lnTo>
                  <a:pt x="239" y="74"/>
                </a:lnTo>
                <a:lnTo>
                  <a:pt x="235" y="64"/>
                </a:lnTo>
                <a:lnTo>
                  <a:pt x="232" y="59"/>
                </a:lnTo>
                <a:lnTo>
                  <a:pt x="229" y="54"/>
                </a:lnTo>
                <a:lnTo>
                  <a:pt x="229" y="54"/>
                </a:lnTo>
                <a:lnTo>
                  <a:pt x="223" y="46"/>
                </a:lnTo>
                <a:lnTo>
                  <a:pt x="220" y="40"/>
                </a:lnTo>
                <a:lnTo>
                  <a:pt x="217" y="34"/>
                </a:lnTo>
                <a:lnTo>
                  <a:pt x="215" y="31"/>
                </a:lnTo>
                <a:lnTo>
                  <a:pt x="211" y="28"/>
                </a:lnTo>
                <a:lnTo>
                  <a:pt x="211" y="28"/>
                </a:lnTo>
                <a:lnTo>
                  <a:pt x="203" y="22"/>
                </a:lnTo>
                <a:lnTo>
                  <a:pt x="198" y="20"/>
                </a:lnTo>
                <a:lnTo>
                  <a:pt x="193" y="19"/>
                </a:lnTo>
                <a:lnTo>
                  <a:pt x="193" y="19"/>
                </a:lnTo>
                <a:lnTo>
                  <a:pt x="167" y="1"/>
                </a:lnTo>
                <a:lnTo>
                  <a:pt x="167" y="1"/>
                </a:lnTo>
                <a:lnTo>
                  <a:pt x="165" y="1"/>
                </a:lnTo>
                <a:lnTo>
                  <a:pt x="163" y="0"/>
                </a:lnTo>
                <a:lnTo>
                  <a:pt x="156" y="1"/>
                </a:lnTo>
                <a:lnTo>
                  <a:pt x="148" y="4"/>
                </a:lnTo>
                <a:lnTo>
                  <a:pt x="141" y="7"/>
                </a:lnTo>
                <a:lnTo>
                  <a:pt x="128" y="15"/>
                </a:lnTo>
                <a:lnTo>
                  <a:pt x="122" y="19"/>
                </a:lnTo>
                <a:lnTo>
                  <a:pt x="122" y="19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" name="Freeform 12">
            <a:extLst>
              <a:ext uri="{FF2B5EF4-FFF2-40B4-BE49-F238E27FC236}">
                <a16:creationId xmlns:a16="http://schemas.microsoft.com/office/drawing/2014/main" id="{05AE7A66-D66C-4BC5-B8B7-9EE7BFA5056C}"/>
              </a:ext>
            </a:extLst>
          </p:cNvPr>
          <p:cNvSpPr>
            <a:spLocks/>
          </p:cNvSpPr>
          <p:nvPr/>
        </p:nvSpPr>
        <p:spPr bwMode="auto">
          <a:xfrm>
            <a:off x="2747954" y="837031"/>
            <a:ext cx="527903" cy="1629194"/>
          </a:xfrm>
          <a:custGeom>
            <a:avLst/>
            <a:gdLst>
              <a:gd name="T0" fmla="*/ 106 w 383"/>
              <a:gd name="T1" fmla="*/ 88 h 1182"/>
              <a:gd name="T2" fmla="*/ 89 w 383"/>
              <a:gd name="T3" fmla="*/ 101 h 1182"/>
              <a:gd name="T4" fmla="*/ 95 w 383"/>
              <a:gd name="T5" fmla="*/ 110 h 1182"/>
              <a:gd name="T6" fmla="*/ 102 w 383"/>
              <a:gd name="T7" fmla="*/ 135 h 1182"/>
              <a:gd name="T8" fmla="*/ 127 w 383"/>
              <a:gd name="T9" fmla="*/ 149 h 1182"/>
              <a:gd name="T10" fmla="*/ 134 w 383"/>
              <a:gd name="T11" fmla="*/ 154 h 1182"/>
              <a:gd name="T12" fmla="*/ 131 w 383"/>
              <a:gd name="T13" fmla="*/ 181 h 1182"/>
              <a:gd name="T14" fmla="*/ 115 w 383"/>
              <a:gd name="T15" fmla="*/ 213 h 1182"/>
              <a:gd name="T16" fmla="*/ 97 w 383"/>
              <a:gd name="T17" fmla="*/ 246 h 1182"/>
              <a:gd name="T18" fmla="*/ 27 w 383"/>
              <a:gd name="T19" fmla="*/ 255 h 1182"/>
              <a:gd name="T20" fmla="*/ 0 w 383"/>
              <a:gd name="T21" fmla="*/ 264 h 1182"/>
              <a:gd name="T22" fmla="*/ 44 w 383"/>
              <a:gd name="T23" fmla="*/ 308 h 1182"/>
              <a:gd name="T24" fmla="*/ 44 w 383"/>
              <a:gd name="T25" fmla="*/ 325 h 1182"/>
              <a:gd name="T26" fmla="*/ 60 w 383"/>
              <a:gd name="T27" fmla="*/ 360 h 1182"/>
              <a:gd name="T28" fmla="*/ 64 w 383"/>
              <a:gd name="T29" fmla="*/ 360 h 1182"/>
              <a:gd name="T30" fmla="*/ 71 w 383"/>
              <a:gd name="T31" fmla="*/ 370 h 1182"/>
              <a:gd name="T32" fmla="*/ 89 w 383"/>
              <a:gd name="T33" fmla="*/ 387 h 1182"/>
              <a:gd name="T34" fmla="*/ 93 w 383"/>
              <a:gd name="T35" fmla="*/ 476 h 1182"/>
              <a:gd name="T36" fmla="*/ 83 w 383"/>
              <a:gd name="T37" fmla="*/ 756 h 1182"/>
              <a:gd name="T38" fmla="*/ 106 w 383"/>
              <a:gd name="T39" fmla="*/ 781 h 1182"/>
              <a:gd name="T40" fmla="*/ 191 w 383"/>
              <a:gd name="T41" fmla="*/ 877 h 1182"/>
              <a:gd name="T42" fmla="*/ 252 w 383"/>
              <a:gd name="T43" fmla="*/ 1045 h 1182"/>
              <a:gd name="T44" fmla="*/ 250 w 383"/>
              <a:gd name="T45" fmla="*/ 1083 h 1182"/>
              <a:gd name="T46" fmla="*/ 233 w 383"/>
              <a:gd name="T47" fmla="*/ 1126 h 1182"/>
              <a:gd name="T48" fmla="*/ 211 w 383"/>
              <a:gd name="T49" fmla="*/ 1143 h 1182"/>
              <a:gd name="T50" fmla="*/ 175 w 383"/>
              <a:gd name="T51" fmla="*/ 1159 h 1182"/>
              <a:gd name="T52" fmla="*/ 183 w 383"/>
              <a:gd name="T53" fmla="*/ 1174 h 1182"/>
              <a:gd name="T54" fmla="*/ 256 w 383"/>
              <a:gd name="T55" fmla="*/ 1181 h 1182"/>
              <a:gd name="T56" fmla="*/ 285 w 383"/>
              <a:gd name="T57" fmla="*/ 1175 h 1182"/>
              <a:gd name="T58" fmla="*/ 334 w 383"/>
              <a:gd name="T59" fmla="*/ 1169 h 1182"/>
              <a:gd name="T60" fmla="*/ 334 w 383"/>
              <a:gd name="T61" fmla="*/ 1107 h 1182"/>
              <a:gd name="T62" fmla="*/ 345 w 383"/>
              <a:gd name="T63" fmla="*/ 1076 h 1182"/>
              <a:gd name="T64" fmla="*/ 334 w 383"/>
              <a:gd name="T65" fmla="*/ 1046 h 1182"/>
              <a:gd name="T66" fmla="*/ 326 w 383"/>
              <a:gd name="T67" fmla="*/ 993 h 1182"/>
              <a:gd name="T68" fmla="*/ 273 w 383"/>
              <a:gd name="T69" fmla="*/ 809 h 1182"/>
              <a:gd name="T70" fmla="*/ 270 w 383"/>
              <a:gd name="T71" fmla="*/ 783 h 1182"/>
              <a:gd name="T72" fmla="*/ 299 w 383"/>
              <a:gd name="T73" fmla="*/ 771 h 1182"/>
              <a:gd name="T74" fmla="*/ 326 w 383"/>
              <a:gd name="T75" fmla="*/ 747 h 1182"/>
              <a:gd name="T76" fmla="*/ 320 w 383"/>
              <a:gd name="T77" fmla="*/ 709 h 1182"/>
              <a:gd name="T78" fmla="*/ 309 w 383"/>
              <a:gd name="T79" fmla="*/ 650 h 1182"/>
              <a:gd name="T80" fmla="*/ 309 w 383"/>
              <a:gd name="T81" fmla="*/ 570 h 1182"/>
              <a:gd name="T82" fmla="*/ 338 w 383"/>
              <a:gd name="T83" fmla="*/ 484 h 1182"/>
              <a:gd name="T84" fmla="*/ 361 w 383"/>
              <a:gd name="T85" fmla="*/ 483 h 1182"/>
              <a:gd name="T86" fmla="*/ 361 w 383"/>
              <a:gd name="T87" fmla="*/ 413 h 1182"/>
              <a:gd name="T88" fmla="*/ 379 w 383"/>
              <a:gd name="T89" fmla="*/ 357 h 1182"/>
              <a:gd name="T90" fmla="*/ 378 w 383"/>
              <a:gd name="T91" fmla="*/ 330 h 1182"/>
              <a:gd name="T92" fmla="*/ 383 w 383"/>
              <a:gd name="T93" fmla="*/ 313 h 1182"/>
              <a:gd name="T94" fmla="*/ 373 w 383"/>
              <a:gd name="T95" fmla="*/ 287 h 1182"/>
              <a:gd name="T96" fmla="*/ 352 w 383"/>
              <a:gd name="T97" fmla="*/ 264 h 1182"/>
              <a:gd name="T98" fmla="*/ 316 w 383"/>
              <a:gd name="T99" fmla="*/ 255 h 1182"/>
              <a:gd name="T100" fmla="*/ 319 w 383"/>
              <a:gd name="T101" fmla="*/ 227 h 1182"/>
              <a:gd name="T102" fmla="*/ 312 w 383"/>
              <a:gd name="T103" fmla="*/ 193 h 1182"/>
              <a:gd name="T104" fmla="*/ 291 w 383"/>
              <a:gd name="T105" fmla="*/ 158 h 1182"/>
              <a:gd name="T106" fmla="*/ 273 w 383"/>
              <a:gd name="T107" fmla="*/ 150 h 1182"/>
              <a:gd name="T108" fmla="*/ 255 w 383"/>
              <a:gd name="T109" fmla="*/ 133 h 1182"/>
              <a:gd name="T110" fmla="*/ 266 w 383"/>
              <a:gd name="T111" fmla="*/ 83 h 1182"/>
              <a:gd name="T112" fmla="*/ 259 w 383"/>
              <a:gd name="T113" fmla="*/ 48 h 1182"/>
              <a:gd name="T114" fmla="*/ 247 w 383"/>
              <a:gd name="T115" fmla="*/ 36 h 1182"/>
              <a:gd name="T116" fmla="*/ 217 w 383"/>
              <a:gd name="T117" fmla="*/ 7 h 1182"/>
              <a:gd name="T118" fmla="*/ 169 w 383"/>
              <a:gd name="T119" fmla="*/ 0 h 1182"/>
              <a:gd name="T120" fmla="*/ 127 w 383"/>
              <a:gd name="T121" fmla="*/ 14 h 1182"/>
              <a:gd name="T122" fmla="*/ 106 w 383"/>
              <a:gd name="T123" fmla="*/ 42 h 1182"/>
              <a:gd name="T124" fmla="*/ 109 w 383"/>
              <a:gd name="T125" fmla="*/ 48 h 1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383" h="1182">
                <a:moveTo>
                  <a:pt x="115" y="62"/>
                </a:moveTo>
                <a:lnTo>
                  <a:pt x="115" y="62"/>
                </a:lnTo>
                <a:lnTo>
                  <a:pt x="111" y="72"/>
                </a:lnTo>
                <a:lnTo>
                  <a:pt x="106" y="88"/>
                </a:lnTo>
                <a:lnTo>
                  <a:pt x="106" y="88"/>
                </a:lnTo>
                <a:lnTo>
                  <a:pt x="104" y="90"/>
                </a:lnTo>
                <a:lnTo>
                  <a:pt x="102" y="92"/>
                </a:lnTo>
                <a:lnTo>
                  <a:pt x="95" y="96"/>
                </a:lnTo>
                <a:lnTo>
                  <a:pt x="91" y="98"/>
                </a:lnTo>
                <a:lnTo>
                  <a:pt x="89" y="101"/>
                </a:lnTo>
                <a:lnTo>
                  <a:pt x="88" y="103"/>
                </a:lnTo>
                <a:lnTo>
                  <a:pt x="89" y="105"/>
                </a:lnTo>
                <a:lnTo>
                  <a:pt x="89" y="105"/>
                </a:lnTo>
                <a:lnTo>
                  <a:pt x="92" y="109"/>
                </a:lnTo>
                <a:lnTo>
                  <a:pt x="95" y="110"/>
                </a:lnTo>
                <a:lnTo>
                  <a:pt x="97" y="111"/>
                </a:lnTo>
                <a:lnTo>
                  <a:pt x="97" y="115"/>
                </a:lnTo>
                <a:lnTo>
                  <a:pt x="97" y="115"/>
                </a:lnTo>
                <a:lnTo>
                  <a:pt x="98" y="123"/>
                </a:lnTo>
                <a:lnTo>
                  <a:pt x="102" y="135"/>
                </a:lnTo>
                <a:lnTo>
                  <a:pt x="106" y="150"/>
                </a:lnTo>
                <a:lnTo>
                  <a:pt x="106" y="150"/>
                </a:lnTo>
                <a:lnTo>
                  <a:pt x="110" y="150"/>
                </a:lnTo>
                <a:lnTo>
                  <a:pt x="118" y="149"/>
                </a:lnTo>
                <a:lnTo>
                  <a:pt x="127" y="149"/>
                </a:lnTo>
                <a:lnTo>
                  <a:pt x="130" y="149"/>
                </a:lnTo>
                <a:lnTo>
                  <a:pt x="132" y="150"/>
                </a:lnTo>
                <a:lnTo>
                  <a:pt x="132" y="150"/>
                </a:lnTo>
                <a:lnTo>
                  <a:pt x="134" y="151"/>
                </a:lnTo>
                <a:lnTo>
                  <a:pt x="134" y="154"/>
                </a:lnTo>
                <a:lnTo>
                  <a:pt x="134" y="160"/>
                </a:lnTo>
                <a:lnTo>
                  <a:pt x="132" y="167"/>
                </a:lnTo>
                <a:lnTo>
                  <a:pt x="132" y="167"/>
                </a:lnTo>
                <a:lnTo>
                  <a:pt x="132" y="171"/>
                </a:lnTo>
                <a:lnTo>
                  <a:pt x="131" y="181"/>
                </a:lnTo>
                <a:lnTo>
                  <a:pt x="129" y="193"/>
                </a:lnTo>
                <a:lnTo>
                  <a:pt x="127" y="197"/>
                </a:lnTo>
                <a:lnTo>
                  <a:pt x="123" y="202"/>
                </a:lnTo>
                <a:lnTo>
                  <a:pt x="123" y="202"/>
                </a:lnTo>
                <a:lnTo>
                  <a:pt x="115" y="213"/>
                </a:lnTo>
                <a:lnTo>
                  <a:pt x="106" y="227"/>
                </a:lnTo>
                <a:lnTo>
                  <a:pt x="99" y="239"/>
                </a:lnTo>
                <a:lnTo>
                  <a:pt x="97" y="243"/>
                </a:lnTo>
                <a:lnTo>
                  <a:pt x="97" y="246"/>
                </a:lnTo>
                <a:lnTo>
                  <a:pt x="97" y="246"/>
                </a:lnTo>
                <a:lnTo>
                  <a:pt x="96" y="256"/>
                </a:lnTo>
                <a:lnTo>
                  <a:pt x="93" y="274"/>
                </a:lnTo>
                <a:lnTo>
                  <a:pt x="89" y="299"/>
                </a:lnTo>
                <a:lnTo>
                  <a:pt x="27" y="255"/>
                </a:lnTo>
                <a:lnTo>
                  <a:pt x="27" y="255"/>
                </a:lnTo>
                <a:lnTo>
                  <a:pt x="12" y="259"/>
                </a:lnTo>
                <a:lnTo>
                  <a:pt x="4" y="261"/>
                </a:lnTo>
                <a:lnTo>
                  <a:pt x="0" y="262"/>
                </a:lnTo>
                <a:lnTo>
                  <a:pt x="0" y="264"/>
                </a:lnTo>
                <a:lnTo>
                  <a:pt x="0" y="264"/>
                </a:lnTo>
                <a:lnTo>
                  <a:pt x="1" y="267"/>
                </a:lnTo>
                <a:lnTo>
                  <a:pt x="1" y="269"/>
                </a:lnTo>
                <a:lnTo>
                  <a:pt x="0" y="273"/>
                </a:lnTo>
                <a:lnTo>
                  <a:pt x="44" y="308"/>
                </a:lnTo>
                <a:lnTo>
                  <a:pt x="44" y="308"/>
                </a:lnTo>
                <a:lnTo>
                  <a:pt x="43" y="315"/>
                </a:lnTo>
                <a:lnTo>
                  <a:pt x="43" y="321"/>
                </a:lnTo>
                <a:lnTo>
                  <a:pt x="43" y="324"/>
                </a:lnTo>
                <a:lnTo>
                  <a:pt x="44" y="325"/>
                </a:lnTo>
                <a:lnTo>
                  <a:pt x="44" y="325"/>
                </a:lnTo>
                <a:lnTo>
                  <a:pt x="46" y="328"/>
                </a:lnTo>
                <a:lnTo>
                  <a:pt x="49" y="333"/>
                </a:lnTo>
                <a:lnTo>
                  <a:pt x="53" y="346"/>
                </a:lnTo>
                <a:lnTo>
                  <a:pt x="58" y="357"/>
                </a:lnTo>
                <a:lnTo>
                  <a:pt x="60" y="360"/>
                </a:lnTo>
                <a:lnTo>
                  <a:pt x="62" y="360"/>
                </a:lnTo>
                <a:lnTo>
                  <a:pt x="62" y="360"/>
                </a:lnTo>
                <a:lnTo>
                  <a:pt x="62" y="360"/>
                </a:lnTo>
                <a:lnTo>
                  <a:pt x="64" y="360"/>
                </a:lnTo>
                <a:lnTo>
                  <a:pt x="64" y="360"/>
                </a:lnTo>
                <a:lnTo>
                  <a:pt x="66" y="364"/>
                </a:lnTo>
                <a:lnTo>
                  <a:pt x="68" y="367"/>
                </a:lnTo>
                <a:lnTo>
                  <a:pt x="69" y="369"/>
                </a:lnTo>
                <a:lnTo>
                  <a:pt x="71" y="370"/>
                </a:lnTo>
                <a:lnTo>
                  <a:pt x="71" y="370"/>
                </a:lnTo>
                <a:lnTo>
                  <a:pt x="73" y="371"/>
                </a:lnTo>
                <a:lnTo>
                  <a:pt x="76" y="372"/>
                </a:lnTo>
                <a:lnTo>
                  <a:pt x="82" y="379"/>
                </a:lnTo>
                <a:lnTo>
                  <a:pt x="89" y="387"/>
                </a:lnTo>
                <a:lnTo>
                  <a:pt x="89" y="387"/>
                </a:lnTo>
                <a:lnTo>
                  <a:pt x="92" y="403"/>
                </a:lnTo>
                <a:lnTo>
                  <a:pt x="96" y="415"/>
                </a:lnTo>
                <a:lnTo>
                  <a:pt x="97" y="422"/>
                </a:lnTo>
                <a:lnTo>
                  <a:pt x="97" y="422"/>
                </a:lnTo>
                <a:lnTo>
                  <a:pt x="93" y="476"/>
                </a:lnTo>
                <a:lnTo>
                  <a:pt x="85" y="594"/>
                </a:lnTo>
                <a:lnTo>
                  <a:pt x="83" y="659"/>
                </a:lnTo>
                <a:lnTo>
                  <a:pt x="82" y="714"/>
                </a:lnTo>
                <a:lnTo>
                  <a:pt x="82" y="738"/>
                </a:lnTo>
                <a:lnTo>
                  <a:pt x="83" y="756"/>
                </a:lnTo>
                <a:lnTo>
                  <a:pt x="85" y="768"/>
                </a:lnTo>
                <a:lnTo>
                  <a:pt x="86" y="772"/>
                </a:lnTo>
                <a:lnTo>
                  <a:pt x="89" y="773"/>
                </a:lnTo>
                <a:lnTo>
                  <a:pt x="89" y="773"/>
                </a:lnTo>
                <a:lnTo>
                  <a:pt x="106" y="781"/>
                </a:lnTo>
                <a:lnTo>
                  <a:pt x="127" y="785"/>
                </a:lnTo>
                <a:lnTo>
                  <a:pt x="150" y="791"/>
                </a:lnTo>
                <a:lnTo>
                  <a:pt x="168" y="827"/>
                </a:lnTo>
                <a:lnTo>
                  <a:pt x="168" y="827"/>
                </a:lnTo>
                <a:lnTo>
                  <a:pt x="191" y="877"/>
                </a:lnTo>
                <a:lnTo>
                  <a:pt x="209" y="915"/>
                </a:lnTo>
                <a:lnTo>
                  <a:pt x="220" y="940"/>
                </a:lnTo>
                <a:lnTo>
                  <a:pt x="220" y="940"/>
                </a:lnTo>
                <a:lnTo>
                  <a:pt x="241" y="1007"/>
                </a:lnTo>
                <a:lnTo>
                  <a:pt x="252" y="1045"/>
                </a:lnTo>
                <a:lnTo>
                  <a:pt x="255" y="1058"/>
                </a:lnTo>
                <a:lnTo>
                  <a:pt x="255" y="1064"/>
                </a:lnTo>
                <a:lnTo>
                  <a:pt x="255" y="1064"/>
                </a:lnTo>
                <a:lnTo>
                  <a:pt x="253" y="1070"/>
                </a:lnTo>
                <a:lnTo>
                  <a:pt x="250" y="1083"/>
                </a:lnTo>
                <a:lnTo>
                  <a:pt x="247" y="1098"/>
                </a:lnTo>
                <a:lnTo>
                  <a:pt x="247" y="1098"/>
                </a:lnTo>
                <a:lnTo>
                  <a:pt x="245" y="1105"/>
                </a:lnTo>
                <a:lnTo>
                  <a:pt x="237" y="1118"/>
                </a:lnTo>
                <a:lnTo>
                  <a:pt x="233" y="1126"/>
                </a:lnTo>
                <a:lnTo>
                  <a:pt x="226" y="1133"/>
                </a:lnTo>
                <a:lnTo>
                  <a:pt x="220" y="1139"/>
                </a:lnTo>
                <a:lnTo>
                  <a:pt x="215" y="1141"/>
                </a:lnTo>
                <a:lnTo>
                  <a:pt x="211" y="1143"/>
                </a:lnTo>
                <a:lnTo>
                  <a:pt x="211" y="1143"/>
                </a:lnTo>
                <a:lnTo>
                  <a:pt x="195" y="1148"/>
                </a:lnTo>
                <a:lnTo>
                  <a:pt x="188" y="1150"/>
                </a:lnTo>
                <a:lnTo>
                  <a:pt x="182" y="1152"/>
                </a:lnTo>
                <a:lnTo>
                  <a:pt x="177" y="1156"/>
                </a:lnTo>
                <a:lnTo>
                  <a:pt x="175" y="1159"/>
                </a:lnTo>
                <a:lnTo>
                  <a:pt x="175" y="1164"/>
                </a:lnTo>
                <a:lnTo>
                  <a:pt x="176" y="1169"/>
                </a:lnTo>
                <a:lnTo>
                  <a:pt x="176" y="1169"/>
                </a:lnTo>
                <a:lnTo>
                  <a:pt x="178" y="1171"/>
                </a:lnTo>
                <a:lnTo>
                  <a:pt x="183" y="1174"/>
                </a:lnTo>
                <a:lnTo>
                  <a:pt x="194" y="1177"/>
                </a:lnTo>
                <a:lnTo>
                  <a:pt x="209" y="1179"/>
                </a:lnTo>
                <a:lnTo>
                  <a:pt x="226" y="1181"/>
                </a:lnTo>
                <a:lnTo>
                  <a:pt x="242" y="1182"/>
                </a:lnTo>
                <a:lnTo>
                  <a:pt x="256" y="1181"/>
                </a:lnTo>
                <a:lnTo>
                  <a:pt x="267" y="1179"/>
                </a:lnTo>
                <a:lnTo>
                  <a:pt x="273" y="1177"/>
                </a:lnTo>
                <a:lnTo>
                  <a:pt x="273" y="1177"/>
                </a:lnTo>
                <a:lnTo>
                  <a:pt x="278" y="1176"/>
                </a:lnTo>
                <a:lnTo>
                  <a:pt x="285" y="1175"/>
                </a:lnTo>
                <a:lnTo>
                  <a:pt x="306" y="1174"/>
                </a:lnTo>
                <a:lnTo>
                  <a:pt x="325" y="1172"/>
                </a:lnTo>
                <a:lnTo>
                  <a:pt x="332" y="1171"/>
                </a:lnTo>
                <a:lnTo>
                  <a:pt x="334" y="1170"/>
                </a:lnTo>
                <a:lnTo>
                  <a:pt x="334" y="1169"/>
                </a:lnTo>
                <a:lnTo>
                  <a:pt x="334" y="1169"/>
                </a:lnTo>
                <a:lnTo>
                  <a:pt x="335" y="1157"/>
                </a:lnTo>
                <a:lnTo>
                  <a:pt x="334" y="1138"/>
                </a:lnTo>
                <a:lnTo>
                  <a:pt x="334" y="1119"/>
                </a:lnTo>
                <a:lnTo>
                  <a:pt x="334" y="1107"/>
                </a:lnTo>
                <a:lnTo>
                  <a:pt x="334" y="1107"/>
                </a:lnTo>
                <a:lnTo>
                  <a:pt x="338" y="1099"/>
                </a:lnTo>
                <a:lnTo>
                  <a:pt x="341" y="1090"/>
                </a:lnTo>
                <a:lnTo>
                  <a:pt x="345" y="1080"/>
                </a:lnTo>
                <a:lnTo>
                  <a:pt x="345" y="1076"/>
                </a:lnTo>
                <a:lnTo>
                  <a:pt x="344" y="1072"/>
                </a:lnTo>
                <a:lnTo>
                  <a:pt x="344" y="1072"/>
                </a:lnTo>
                <a:lnTo>
                  <a:pt x="340" y="1066"/>
                </a:lnTo>
                <a:lnTo>
                  <a:pt x="338" y="1059"/>
                </a:lnTo>
                <a:lnTo>
                  <a:pt x="334" y="1046"/>
                </a:lnTo>
                <a:lnTo>
                  <a:pt x="334" y="1046"/>
                </a:lnTo>
                <a:lnTo>
                  <a:pt x="333" y="1038"/>
                </a:lnTo>
                <a:lnTo>
                  <a:pt x="332" y="1026"/>
                </a:lnTo>
                <a:lnTo>
                  <a:pt x="329" y="1012"/>
                </a:lnTo>
                <a:lnTo>
                  <a:pt x="326" y="993"/>
                </a:lnTo>
                <a:lnTo>
                  <a:pt x="326" y="993"/>
                </a:lnTo>
                <a:lnTo>
                  <a:pt x="291" y="861"/>
                </a:lnTo>
                <a:lnTo>
                  <a:pt x="291" y="861"/>
                </a:lnTo>
                <a:lnTo>
                  <a:pt x="273" y="809"/>
                </a:lnTo>
                <a:lnTo>
                  <a:pt x="273" y="809"/>
                </a:lnTo>
                <a:lnTo>
                  <a:pt x="272" y="804"/>
                </a:lnTo>
                <a:lnTo>
                  <a:pt x="269" y="796"/>
                </a:lnTo>
                <a:lnTo>
                  <a:pt x="269" y="791"/>
                </a:lnTo>
                <a:lnTo>
                  <a:pt x="269" y="786"/>
                </a:lnTo>
                <a:lnTo>
                  <a:pt x="270" y="783"/>
                </a:lnTo>
                <a:lnTo>
                  <a:pt x="273" y="783"/>
                </a:lnTo>
                <a:lnTo>
                  <a:pt x="273" y="783"/>
                </a:lnTo>
                <a:lnTo>
                  <a:pt x="278" y="782"/>
                </a:lnTo>
                <a:lnTo>
                  <a:pt x="283" y="779"/>
                </a:lnTo>
                <a:lnTo>
                  <a:pt x="299" y="771"/>
                </a:lnTo>
                <a:lnTo>
                  <a:pt x="307" y="765"/>
                </a:lnTo>
                <a:lnTo>
                  <a:pt x="315" y="759"/>
                </a:lnTo>
                <a:lnTo>
                  <a:pt x="321" y="753"/>
                </a:lnTo>
                <a:lnTo>
                  <a:pt x="326" y="747"/>
                </a:lnTo>
                <a:lnTo>
                  <a:pt x="326" y="747"/>
                </a:lnTo>
                <a:lnTo>
                  <a:pt x="327" y="744"/>
                </a:lnTo>
                <a:lnTo>
                  <a:pt x="327" y="740"/>
                </a:lnTo>
                <a:lnTo>
                  <a:pt x="326" y="731"/>
                </a:lnTo>
                <a:lnTo>
                  <a:pt x="324" y="720"/>
                </a:lnTo>
                <a:lnTo>
                  <a:pt x="320" y="709"/>
                </a:lnTo>
                <a:lnTo>
                  <a:pt x="312" y="686"/>
                </a:lnTo>
                <a:lnTo>
                  <a:pt x="309" y="677"/>
                </a:lnTo>
                <a:lnTo>
                  <a:pt x="308" y="668"/>
                </a:lnTo>
                <a:lnTo>
                  <a:pt x="308" y="668"/>
                </a:lnTo>
                <a:lnTo>
                  <a:pt x="309" y="650"/>
                </a:lnTo>
                <a:lnTo>
                  <a:pt x="309" y="625"/>
                </a:lnTo>
                <a:lnTo>
                  <a:pt x="309" y="599"/>
                </a:lnTo>
                <a:lnTo>
                  <a:pt x="308" y="580"/>
                </a:lnTo>
                <a:lnTo>
                  <a:pt x="308" y="580"/>
                </a:lnTo>
                <a:lnTo>
                  <a:pt x="309" y="570"/>
                </a:lnTo>
                <a:lnTo>
                  <a:pt x="312" y="557"/>
                </a:lnTo>
                <a:lnTo>
                  <a:pt x="321" y="524"/>
                </a:lnTo>
                <a:lnTo>
                  <a:pt x="334" y="483"/>
                </a:lnTo>
                <a:lnTo>
                  <a:pt x="334" y="483"/>
                </a:lnTo>
                <a:lnTo>
                  <a:pt x="338" y="484"/>
                </a:lnTo>
                <a:lnTo>
                  <a:pt x="347" y="487"/>
                </a:lnTo>
                <a:lnTo>
                  <a:pt x="355" y="487"/>
                </a:lnTo>
                <a:lnTo>
                  <a:pt x="359" y="485"/>
                </a:lnTo>
                <a:lnTo>
                  <a:pt x="361" y="483"/>
                </a:lnTo>
                <a:lnTo>
                  <a:pt x="361" y="483"/>
                </a:lnTo>
                <a:lnTo>
                  <a:pt x="361" y="480"/>
                </a:lnTo>
                <a:lnTo>
                  <a:pt x="363" y="472"/>
                </a:lnTo>
                <a:lnTo>
                  <a:pt x="363" y="452"/>
                </a:lnTo>
                <a:lnTo>
                  <a:pt x="361" y="413"/>
                </a:lnTo>
                <a:lnTo>
                  <a:pt x="361" y="413"/>
                </a:lnTo>
                <a:lnTo>
                  <a:pt x="361" y="406"/>
                </a:lnTo>
                <a:lnTo>
                  <a:pt x="364" y="398"/>
                </a:lnTo>
                <a:lnTo>
                  <a:pt x="371" y="379"/>
                </a:lnTo>
                <a:lnTo>
                  <a:pt x="377" y="363"/>
                </a:lnTo>
                <a:lnTo>
                  <a:pt x="379" y="357"/>
                </a:lnTo>
                <a:lnTo>
                  <a:pt x="379" y="352"/>
                </a:lnTo>
                <a:lnTo>
                  <a:pt x="379" y="352"/>
                </a:lnTo>
                <a:lnTo>
                  <a:pt x="377" y="344"/>
                </a:lnTo>
                <a:lnTo>
                  <a:pt x="377" y="337"/>
                </a:lnTo>
                <a:lnTo>
                  <a:pt x="378" y="330"/>
                </a:lnTo>
                <a:lnTo>
                  <a:pt x="379" y="325"/>
                </a:lnTo>
                <a:lnTo>
                  <a:pt x="379" y="325"/>
                </a:lnTo>
                <a:lnTo>
                  <a:pt x="380" y="321"/>
                </a:lnTo>
                <a:lnTo>
                  <a:pt x="383" y="317"/>
                </a:lnTo>
                <a:lnTo>
                  <a:pt x="383" y="313"/>
                </a:lnTo>
                <a:lnTo>
                  <a:pt x="383" y="310"/>
                </a:lnTo>
                <a:lnTo>
                  <a:pt x="381" y="305"/>
                </a:lnTo>
                <a:lnTo>
                  <a:pt x="379" y="299"/>
                </a:lnTo>
                <a:lnTo>
                  <a:pt x="379" y="299"/>
                </a:lnTo>
                <a:lnTo>
                  <a:pt x="373" y="287"/>
                </a:lnTo>
                <a:lnTo>
                  <a:pt x="367" y="277"/>
                </a:lnTo>
                <a:lnTo>
                  <a:pt x="365" y="272"/>
                </a:lnTo>
                <a:lnTo>
                  <a:pt x="361" y="268"/>
                </a:lnTo>
                <a:lnTo>
                  <a:pt x="357" y="265"/>
                </a:lnTo>
                <a:lnTo>
                  <a:pt x="352" y="264"/>
                </a:lnTo>
                <a:lnTo>
                  <a:pt x="352" y="264"/>
                </a:lnTo>
                <a:lnTo>
                  <a:pt x="338" y="264"/>
                </a:lnTo>
                <a:lnTo>
                  <a:pt x="334" y="264"/>
                </a:lnTo>
                <a:lnTo>
                  <a:pt x="316" y="255"/>
                </a:lnTo>
                <a:lnTo>
                  <a:pt x="316" y="255"/>
                </a:lnTo>
                <a:lnTo>
                  <a:pt x="315" y="252"/>
                </a:lnTo>
                <a:lnTo>
                  <a:pt x="315" y="247"/>
                </a:lnTo>
                <a:lnTo>
                  <a:pt x="316" y="238"/>
                </a:lnTo>
                <a:lnTo>
                  <a:pt x="316" y="238"/>
                </a:lnTo>
                <a:lnTo>
                  <a:pt x="319" y="227"/>
                </a:lnTo>
                <a:lnTo>
                  <a:pt x="319" y="218"/>
                </a:lnTo>
                <a:lnTo>
                  <a:pt x="319" y="209"/>
                </a:lnTo>
                <a:lnTo>
                  <a:pt x="316" y="202"/>
                </a:lnTo>
                <a:lnTo>
                  <a:pt x="316" y="202"/>
                </a:lnTo>
                <a:lnTo>
                  <a:pt x="312" y="193"/>
                </a:lnTo>
                <a:lnTo>
                  <a:pt x="302" y="180"/>
                </a:lnTo>
                <a:lnTo>
                  <a:pt x="294" y="167"/>
                </a:lnTo>
                <a:lnTo>
                  <a:pt x="292" y="162"/>
                </a:lnTo>
                <a:lnTo>
                  <a:pt x="291" y="158"/>
                </a:lnTo>
                <a:lnTo>
                  <a:pt x="291" y="158"/>
                </a:lnTo>
                <a:lnTo>
                  <a:pt x="291" y="156"/>
                </a:lnTo>
                <a:lnTo>
                  <a:pt x="289" y="155"/>
                </a:lnTo>
                <a:lnTo>
                  <a:pt x="285" y="151"/>
                </a:lnTo>
                <a:lnTo>
                  <a:pt x="280" y="150"/>
                </a:lnTo>
                <a:lnTo>
                  <a:pt x="273" y="150"/>
                </a:lnTo>
                <a:lnTo>
                  <a:pt x="273" y="150"/>
                </a:lnTo>
                <a:lnTo>
                  <a:pt x="269" y="149"/>
                </a:lnTo>
                <a:lnTo>
                  <a:pt x="267" y="147"/>
                </a:lnTo>
                <a:lnTo>
                  <a:pt x="261" y="141"/>
                </a:lnTo>
                <a:lnTo>
                  <a:pt x="255" y="133"/>
                </a:lnTo>
                <a:lnTo>
                  <a:pt x="255" y="133"/>
                </a:lnTo>
                <a:lnTo>
                  <a:pt x="257" y="124"/>
                </a:lnTo>
                <a:lnTo>
                  <a:pt x="262" y="107"/>
                </a:lnTo>
                <a:lnTo>
                  <a:pt x="265" y="95"/>
                </a:lnTo>
                <a:lnTo>
                  <a:pt x="266" y="83"/>
                </a:lnTo>
                <a:lnTo>
                  <a:pt x="266" y="72"/>
                </a:lnTo>
                <a:lnTo>
                  <a:pt x="265" y="62"/>
                </a:lnTo>
                <a:lnTo>
                  <a:pt x="265" y="62"/>
                </a:lnTo>
                <a:lnTo>
                  <a:pt x="262" y="53"/>
                </a:lnTo>
                <a:lnTo>
                  <a:pt x="259" y="48"/>
                </a:lnTo>
                <a:lnTo>
                  <a:pt x="256" y="43"/>
                </a:lnTo>
                <a:lnTo>
                  <a:pt x="253" y="39"/>
                </a:lnTo>
                <a:lnTo>
                  <a:pt x="248" y="36"/>
                </a:lnTo>
                <a:lnTo>
                  <a:pt x="247" y="36"/>
                </a:lnTo>
                <a:lnTo>
                  <a:pt x="247" y="36"/>
                </a:lnTo>
                <a:lnTo>
                  <a:pt x="243" y="30"/>
                </a:lnTo>
                <a:lnTo>
                  <a:pt x="239" y="25"/>
                </a:lnTo>
                <a:lnTo>
                  <a:pt x="234" y="19"/>
                </a:lnTo>
                <a:lnTo>
                  <a:pt x="226" y="13"/>
                </a:lnTo>
                <a:lnTo>
                  <a:pt x="217" y="7"/>
                </a:lnTo>
                <a:lnTo>
                  <a:pt x="207" y="3"/>
                </a:lnTo>
                <a:lnTo>
                  <a:pt x="194" y="0"/>
                </a:lnTo>
                <a:lnTo>
                  <a:pt x="194" y="0"/>
                </a:lnTo>
                <a:lnTo>
                  <a:pt x="181" y="0"/>
                </a:lnTo>
                <a:lnTo>
                  <a:pt x="169" y="0"/>
                </a:lnTo>
                <a:lnTo>
                  <a:pt x="157" y="2"/>
                </a:lnTo>
                <a:lnTo>
                  <a:pt x="148" y="4"/>
                </a:lnTo>
                <a:lnTo>
                  <a:pt x="139" y="7"/>
                </a:lnTo>
                <a:lnTo>
                  <a:pt x="132" y="11"/>
                </a:lnTo>
                <a:lnTo>
                  <a:pt x="127" y="14"/>
                </a:lnTo>
                <a:lnTo>
                  <a:pt x="123" y="18"/>
                </a:lnTo>
                <a:lnTo>
                  <a:pt x="123" y="18"/>
                </a:lnTo>
                <a:lnTo>
                  <a:pt x="118" y="26"/>
                </a:lnTo>
                <a:lnTo>
                  <a:pt x="111" y="35"/>
                </a:lnTo>
                <a:lnTo>
                  <a:pt x="106" y="42"/>
                </a:lnTo>
                <a:lnTo>
                  <a:pt x="105" y="44"/>
                </a:lnTo>
                <a:lnTo>
                  <a:pt x="106" y="44"/>
                </a:lnTo>
                <a:lnTo>
                  <a:pt x="106" y="44"/>
                </a:lnTo>
                <a:lnTo>
                  <a:pt x="108" y="45"/>
                </a:lnTo>
                <a:lnTo>
                  <a:pt x="109" y="48"/>
                </a:lnTo>
                <a:lnTo>
                  <a:pt x="111" y="53"/>
                </a:lnTo>
                <a:lnTo>
                  <a:pt x="115" y="62"/>
                </a:lnTo>
                <a:lnTo>
                  <a:pt x="115" y="62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" name="Freeform 30">
            <a:extLst>
              <a:ext uri="{FF2B5EF4-FFF2-40B4-BE49-F238E27FC236}">
                <a16:creationId xmlns:a16="http://schemas.microsoft.com/office/drawing/2014/main" id="{A2E2D217-65DB-413F-9979-3B62317E41F4}"/>
              </a:ext>
            </a:extLst>
          </p:cNvPr>
          <p:cNvSpPr>
            <a:spLocks/>
          </p:cNvSpPr>
          <p:nvPr/>
        </p:nvSpPr>
        <p:spPr bwMode="auto">
          <a:xfrm>
            <a:off x="6515890" y="754652"/>
            <a:ext cx="675480" cy="1715588"/>
          </a:xfrm>
          <a:custGeom>
            <a:avLst/>
            <a:gdLst>
              <a:gd name="T0" fmla="*/ 227 w 515"/>
              <a:gd name="T1" fmla="*/ 10 h 1308"/>
              <a:gd name="T2" fmla="*/ 182 w 515"/>
              <a:gd name="T3" fmla="*/ 0 h 1308"/>
              <a:gd name="T4" fmla="*/ 146 w 515"/>
              <a:gd name="T5" fmla="*/ 20 h 1308"/>
              <a:gd name="T6" fmla="*/ 100 w 515"/>
              <a:gd name="T7" fmla="*/ 92 h 1308"/>
              <a:gd name="T8" fmla="*/ 59 w 515"/>
              <a:gd name="T9" fmla="*/ 197 h 1308"/>
              <a:gd name="T10" fmla="*/ 112 w 515"/>
              <a:gd name="T11" fmla="*/ 208 h 1308"/>
              <a:gd name="T12" fmla="*/ 118 w 515"/>
              <a:gd name="T13" fmla="*/ 204 h 1308"/>
              <a:gd name="T14" fmla="*/ 83 w 515"/>
              <a:gd name="T15" fmla="*/ 263 h 1308"/>
              <a:gd name="T16" fmla="*/ 43 w 515"/>
              <a:gd name="T17" fmla="*/ 373 h 1308"/>
              <a:gd name="T18" fmla="*/ 50 w 515"/>
              <a:gd name="T19" fmla="*/ 439 h 1308"/>
              <a:gd name="T20" fmla="*/ 0 w 515"/>
              <a:gd name="T21" fmla="*/ 795 h 1308"/>
              <a:gd name="T22" fmla="*/ 145 w 515"/>
              <a:gd name="T23" fmla="*/ 876 h 1308"/>
              <a:gd name="T24" fmla="*/ 135 w 515"/>
              <a:gd name="T25" fmla="*/ 1031 h 1308"/>
              <a:gd name="T26" fmla="*/ 149 w 515"/>
              <a:gd name="T27" fmla="*/ 1121 h 1308"/>
              <a:gd name="T28" fmla="*/ 234 w 515"/>
              <a:gd name="T29" fmla="*/ 1306 h 1308"/>
              <a:gd name="T30" fmla="*/ 261 w 515"/>
              <a:gd name="T31" fmla="*/ 1306 h 1308"/>
              <a:gd name="T32" fmla="*/ 333 w 515"/>
              <a:gd name="T33" fmla="*/ 1302 h 1308"/>
              <a:gd name="T34" fmla="*/ 336 w 515"/>
              <a:gd name="T35" fmla="*/ 1286 h 1308"/>
              <a:gd name="T36" fmla="*/ 316 w 515"/>
              <a:gd name="T37" fmla="*/ 1270 h 1308"/>
              <a:gd name="T38" fmla="*/ 247 w 515"/>
              <a:gd name="T39" fmla="*/ 1200 h 1308"/>
              <a:gd name="T40" fmla="*/ 251 w 515"/>
              <a:gd name="T41" fmla="*/ 902 h 1308"/>
              <a:gd name="T42" fmla="*/ 284 w 515"/>
              <a:gd name="T43" fmla="*/ 1014 h 1308"/>
              <a:gd name="T44" fmla="*/ 290 w 515"/>
              <a:gd name="T45" fmla="*/ 1041 h 1308"/>
              <a:gd name="T46" fmla="*/ 295 w 515"/>
              <a:gd name="T47" fmla="*/ 1109 h 1308"/>
              <a:gd name="T48" fmla="*/ 296 w 515"/>
              <a:gd name="T49" fmla="*/ 1151 h 1308"/>
              <a:gd name="T50" fmla="*/ 300 w 515"/>
              <a:gd name="T51" fmla="*/ 1183 h 1308"/>
              <a:gd name="T52" fmla="*/ 366 w 515"/>
              <a:gd name="T53" fmla="*/ 1256 h 1308"/>
              <a:gd name="T54" fmla="*/ 479 w 515"/>
              <a:gd name="T55" fmla="*/ 1257 h 1308"/>
              <a:gd name="T56" fmla="*/ 493 w 515"/>
              <a:gd name="T57" fmla="*/ 1244 h 1308"/>
              <a:gd name="T58" fmla="*/ 478 w 515"/>
              <a:gd name="T59" fmla="*/ 1225 h 1308"/>
              <a:gd name="T60" fmla="*/ 438 w 515"/>
              <a:gd name="T61" fmla="*/ 1208 h 1308"/>
              <a:gd name="T62" fmla="*/ 391 w 515"/>
              <a:gd name="T63" fmla="*/ 1179 h 1308"/>
              <a:gd name="T64" fmla="*/ 402 w 515"/>
              <a:gd name="T65" fmla="*/ 987 h 1308"/>
              <a:gd name="T66" fmla="*/ 407 w 515"/>
              <a:gd name="T67" fmla="*/ 950 h 1308"/>
              <a:gd name="T68" fmla="*/ 380 w 515"/>
              <a:gd name="T69" fmla="*/ 832 h 1308"/>
              <a:gd name="T70" fmla="*/ 359 w 515"/>
              <a:gd name="T71" fmla="*/ 677 h 1308"/>
              <a:gd name="T72" fmla="*/ 338 w 515"/>
              <a:gd name="T73" fmla="*/ 603 h 1308"/>
              <a:gd name="T74" fmla="*/ 386 w 515"/>
              <a:gd name="T75" fmla="*/ 539 h 1308"/>
              <a:gd name="T76" fmla="*/ 445 w 515"/>
              <a:gd name="T77" fmla="*/ 448 h 1308"/>
              <a:gd name="T78" fmla="*/ 464 w 515"/>
              <a:gd name="T79" fmla="*/ 408 h 1308"/>
              <a:gd name="T80" fmla="*/ 466 w 515"/>
              <a:gd name="T81" fmla="*/ 362 h 1308"/>
              <a:gd name="T82" fmla="*/ 463 w 515"/>
              <a:gd name="T83" fmla="*/ 353 h 1308"/>
              <a:gd name="T84" fmla="*/ 506 w 515"/>
              <a:gd name="T85" fmla="*/ 302 h 1308"/>
              <a:gd name="T86" fmla="*/ 506 w 515"/>
              <a:gd name="T87" fmla="*/ 290 h 1308"/>
              <a:gd name="T88" fmla="*/ 473 w 515"/>
              <a:gd name="T89" fmla="*/ 307 h 1308"/>
              <a:gd name="T90" fmla="*/ 408 w 515"/>
              <a:gd name="T91" fmla="*/ 335 h 1308"/>
              <a:gd name="T92" fmla="*/ 407 w 515"/>
              <a:gd name="T93" fmla="*/ 352 h 1308"/>
              <a:gd name="T94" fmla="*/ 402 w 515"/>
              <a:gd name="T95" fmla="*/ 395 h 1308"/>
              <a:gd name="T96" fmla="*/ 391 w 515"/>
              <a:gd name="T97" fmla="*/ 385 h 1308"/>
              <a:gd name="T98" fmla="*/ 380 w 515"/>
              <a:gd name="T99" fmla="*/ 379 h 1308"/>
              <a:gd name="T100" fmla="*/ 359 w 515"/>
              <a:gd name="T101" fmla="*/ 389 h 1308"/>
              <a:gd name="T102" fmla="*/ 340 w 515"/>
              <a:gd name="T103" fmla="*/ 291 h 1308"/>
              <a:gd name="T104" fmla="*/ 284 w 515"/>
              <a:gd name="T105" fmla="*/ 251 h 1308"/>
              <a:gd name="T106" fmla="*/ 263 w 515"/>
              <a:gd name="T107" fmla="*/ 213 h 1308"/>
              <a:gd name="T108" fmla="*/ 289 w 515"/>
              <a:gd name="T109" fmla="*/ 144 h 1308"/>
              <a:gd name="T110" fmla="*/ 289 w 515"/>
              <a:gd name="T111" fmla="*/ 95 h 1308"/>
              <a:gd name="T112" fmla="*/ 288 w 515"/>
              <a:gd name="T113" fmla="*/ 62 h 1308"/>
              <a:gd name="T114" fmla="*/ 253 w 515"/>
              <a:gd name="T115" fmla="*/ 28 h 13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515" h="1308">
                <a:moveTo>
                  <a:pt x="241" y="21"/>
                </a:moveTo>
                <a:lnTo>
                  <a:pt x="241" y="21"/>
                </a:lnTo>
                <a:lnTo>
                  <a:pt x="237" y="18"/>
                </a:lnTo>
                <a:lnTo>
                  <a:pt x="232" y="14"/>
                </a:lnTo>
                <a:lnTo>
                  <a:pt x="227" y="10"/>
                </a:lnTo>
                <a:lnTo>
                  <a:pt x="218" y="6"/>
                </a:lnTo>
                <a:lnTo>
                  <a:pt x="208" y="2"/>
                </a:lnTo>
                <a:lnTo>
                  <a:pt x="196" y="0"/>
                </a:lnTo>
                <a:lnTo>
                  <a:pt x="182" y="0"/>
                </a:lnTo>
                <a:lnTo>
                  <a:pt x="182" y="0"/>
                </a:lnTo>
                <a:lnTo>
                  <a:pt x="175" y="1"/>
                </a:lnTo>
                <a:lnTo>
                  <a:pt x="168" y="3"/>
                </a:lnTo>
                <a:lnTo>
                  <a:pt x="161" y="8"/>
                </a:lnTo>
                <a:lnTo>
                  <a:pt x="153" y="14"/>
                </a:lnTo>
                <a:lnTo>
                  <a:pt x="146" y="20"/>
                </a:lnTo>
                <a:lnTo>
                  <a:pt x="139" y="27"/>
                </a:lnTo>
                <a:lnTo>
                  <a:pt x="126" y="44"/>
                </a:lnTo>
                <a:lnTo>
                  <a:pt x="116" y="61"/>
                </a:lnTo>
                <a:lnTo>
                  <a:pt x="106" y="78"/>
                </a:lnTo>
                <a:lnTo>
                  <a:pt x="100" y="92"/>
                </a:lnTo>
                <a:lnTo>
                  <a:pt x="97" y="101"/>
                </a:lnTo>
                <a:lnTo>
                  <a:pt x="97" y="101"/>
                </a:lnTo>
                <a:lnTo>
                  <a:pt x="89" y="125"/>
                </a:lnTo>
                <a:lnTo>
                  <a:pt x="76" y="157"/>
                </a:lnTo>
                <a:lnTo>
                  <a:pt x="59" y="197"/>
                </a:lnTo>
                <a:lnTo>
                  <a:pt x="76" y="197"/>
                </a:lnTo>
                <a:lnTo>
                  <a:pt x="76" y="208"/>
                </a:lnTo>
                <a:lnTo>
                  <a:pt x="107" y="182"/>
                </a:lnTo>
                <a:lnTo>
                  <a:pt x="112" y="208"/>
                </a:lnTo>
                <a:lnTo>
                  <a:pt x="112" y="208"/>
                </a:lnTo>
                <a:lnTo>
                  <a:pt x="114" y="205"/>
                </a:lnTo>
                <a:lnTo>
                  <a:pt x="116" y="204"/>
                </a:lnTo>
                <a:lnTo>
                  <a:pt x="118" y="203"/>
                </a:lnTo>
                <a:lnTo>
                  <a:pt x="118" y="203"/>
                </a:lnTo>
                <a:lnTo>
                  <a:pt x="118" y="204"/>
                </a:lnTo>
                <a:lnTo>
                  <a:pt x="119" y="208"/>
                </a:lnTo>
                <a:lnTo>
                  <a:pt x="119" y="218"/>
                </a:lnTo>
                <a:lnTo>
                  <a:pt x="118" y="235"/>
                </a:lnTo>
                <a:lnTo>
                  <a:pt x="118" y="235"/>
                </a:lnTo>
                <a:lnTo>
                  <a:pt x="83" y="263"/>
                </a:lnTo>
                <a:lnTo>
                  <a:pt x="59" y="283"/>
                </a:lnTo>
                <a:lnTo>
                  <a:pt x="48" y="294"/>
                </a:lnTo>
                <a:lnTo>
                  <a:pt x="48" y="294"/>
                </a:lnTo>
                <a:lnTo>
                  <a:pt x="45" y="340"/>
                </a:lnTo>
                <a:lnTo>
                  <a:pt x="43" y="373"/>
                </a:lnTo>
                <a:lnTo>
                  <a:pt x="43" y="385"/>
                </a:lnTo>
                <a:lnTo>
                  <a:pt x="43" y="389"/>
                </a:lnTo>
                <a:lnTo>
                  <a:pt x="43" y="389"/>
                </a:lnTo>
                <a:lnTo>
                  <a:pt x="45" y="407"/>
                </a:lnTo>
                <a:lnTo>
                  <a:pt x="50" y="439"/>
                </a:lnTo>
                <a:lnTo>
                  <a:pt x="53" y="485"/>
                </a:lnTo>
                <a:lnTo>
                  <a:pt x="80" y="518"/>
                </a:lnTo>
                <a:lnTo>
                  <a:pt x="59" y="645"/>
                </a:lnTo>
                <a:lnTo>
                  <a:pt x="0" y="795"/>
                </a:lnTo>
                <a:lnTo>
                  <a:pt x="0" y="795"/>
                </a:lnTo>
                <a:lnTo>
                  <a:pt x="97" y="821"/>
                </a:lnTo>
                <a:lnTo>
                  <a:pt x="97" y="821"/>
                </a:lnTo>
                <a:lnTo>
                  <a:pt x="105" y="831"/>
                </a:lnTo>
                <a:lnTo>
                  <a:pt x="122" y="848"/>
                </a:lnTo>
                <a:lnTo>
                  <a:pt x="145" y="876"/>
                </a:lnTo>
                <a:lnTo>
                  <a:pt x="139" y="950"/>
                </a:lnTo>
                <a:lnTo>
                  <a:pt x="139" y="950"/>
                </a:lnTo>
                <a:lnTo>
                  <a:pt x="138" y="992"/>
                </a:lnTo>
                <a:lnTo>
                  <a:pt x="136" y="1021"/>
                </a:lnTo>
                <a:lnTo>
                  <a:pt x="135" y="1031"/>
                </a:lnTo>
                <a:lnTo>
                  <a:pt x="135" y="1035"/>
                </a:lnTo>
                <a:lnTo>
                  <a:pt x="135" y="1035"/>
                </a:lnTo>
                <a:lnTo>
                  <a:pt x="135" y="1043"/>
                </a:lnTo>
                <a:lnTo>
                  <a:pt x="138" y="1062"/>
                </a:lnTo>
                <a:lnTo>
                  <a:pt x="149" y="1121"/>
                </a:lnTo>
                <a:lnTo>
                  <a:pt x="166" y="1206"/>
                </a:lnTo>
                <a:lnTo>
                  <a:pt x="161" y="1291"/>
                </a:lnTo>
                <a:lnTo>
                  <a:pt x="161" y="1291"/>
                </a:lnTo>
                <a:lnTo>
                  <a:pt x="204" y="1301"/>
                </a:lnTo>
                <a:lnTo>
                  <a:pt x="234" y="1306"/>
                </a:lnTo>
                <a:lnTo>
                  <a:pt x="243" y="1308"/>
                </a:lnTo>
                <a:lnTo>
                  <a:pt x="247" y="1308"/>
                </a:lnTo>
                <a:lnTo>
                  <a:pt x="247" y="1308"/>
                </a:lnTo>
                <a:lnTo>
                  <a:pt x="250" y="1306"/>
                </a:lnTo>
                <a:lnTo>
                  <a:pt x="261" y="1306"/>
                </a:lnTo>
                <a:lnTo>
                  <a:pt x="290" y="1306"/>
                </a:lnTo>
                <a:lnTo>
                  <a:pt x="307" y="1305"/>
                </a:lnTo>
                <a:lnTo>
                  <a:pt x="322" y="1304"/>
                </a:lnTo>
                <a:lnTo>
                  <a:pt x="328" y="1303"/>
                </a:lnTo>
                <a:lnTo>
                  <a:pt x="333" y="1302"/>
                </a:lnTo>
                <a:lnTo>
                  <a:pt x="336" y="1299"/>
                </a:lnTo>
                <a:lnTo>
                  <a:pt x="338" y="1297"/>
                </a:lnTo>
                <a:lnTo>
                  <a:pt x="338" y="1297"/>
                </a:lnTo>
                <a:lnTo>
                  <a:pt x="338" y="1291"/>
                </a:lnTo>
                <a:lnTo>
                  <a:pt x="336" y="1286"/>
                </a:lnTo>
                <a:lnTo>
                  <a:pt x="333" y="1283"/>
                </a:lnTo>
                <a:lnTo>
                  <a:pt x="329" y="1279"/>
                </a:lnTo>
                <a:lnTo>
                  <a:pt x="321" y="1273"/>
                </a:lnTo>
                <a:lnTo>
                  <a:pt x="316" y="1270"/>
                </a:lnTo>
                <a:lnTo>
                  <a:pt x="316" y="1270"/>
                </a:lnTo>
                <a:lnTo>
                  <a:pt x="308" y="1264"/>
                </a:lnTo>
                <a:lnTo>
                  <a:pt x="294" y="1256"/>
                </a:lnTo>
                <a:lnTo>
                  <a:pt x="274" y="1244"/>
                </a:lnTo>
                <a:lnTo>
                  <a:pt x="247" y="1221"/>
                </a:lnTo>
                <a:lnTo>
                  <a:pt x="247" y="1200"/>
                </a:lnTo>
                <a:lnTo>
                  <a:pt x="247" y="1200"/>
                </a:lnTo>
                <a:lnTo>
                  <a:pt x="251" y="1196"/>
                </a:lnTo>
                <a:lnTo>
                  <a:pt x="251" y="1196"/>
                </a:lnTo>
                <a:lnTo>
                  <a:pt x="251" y="1049"/>
                </a:lnTo>
                <a:lnTo>
                  <a:pt x="251" y="902"/>
                </a:lnTo>
                <a:lnTo>
                  <a:pt x="251" y="902"/>
                </a:lnTo>
                <a:lnTo>
                  <a:pt x="268" y="931"/>
                </a:lnTo>
                <a:lnTo>
                  <a:pt x="284" y="961"/>
                </a:lnTo>
                <a:lnTo>
                  <a:pt x="284" y="1014"/>
                </a:lnTo>
                <a:lnTo>
                  <a:pt x="284" y="1014"/>
                </a:lnTo>
                <a:lnTo>
                  <a:pt x="283" y="1016"/>
                </a:lnTo>
                <a:lnTo>
                  <a:pt x="283" y="1020"/>
                </a:lnTo>
                <a:lnTo>
                  <a:pt x="284" y="1024"/>
                </a:lnTo>
                <a:lnTo>
                  <a:pt x="284" y="1024"/>
                </a:lnTo>
                <a:lnTo>
                  <a:pt x="290" y="1041"/>
                </a:lnTo>
                <a:lnTo>
                  <a:pt x="294" y="1049"/>
                </a:lnTo>
                <a:lnTo>
                  <a:pt x="295" y="1056"/>
                </a:lnTo>
                <a:lnTo>
                  <a:pt x="295" y="1056"/>
                </a:lnTo>
                <a:lnTo>
                  <a:pt x="295" y="1085"/>
                </a:lnTo>
                <a:lnTo>
                  <a:pt x="295" y="1109"/>
                </a:lnTo>
                <a:lnTo>
                  <a:pt x="295" y="1109"/>
                </a:lnTo>
                <a:lnTo>
                  <a:pt x="295" y="1124"/>
                </a:lnTo>
                <a:lnTo>
                  <a:pt x="295" y="1142"/>
                </a:lnTo>
                <a:lnTo>
                  <a:pt x="295" y="1142"/>
                </a:lnTo>
                <a:lnTo>
                  <a:pt x="296" y="1151"/>
                </a:lnTo>
                <a:lnTo>
                  <a:pt x="297" y="1159"/>
                </a:lnTo>
                <a:lnTo>
                  <a:pt x="300" y="1165"/>
                </a:lnTo>
                <a:lnTo>
                  <a:pt x="300" y="1168"/>
                </a:lnTo>
                <a:lnTo>
                  <a:pt x="300" y="1168"/>
                </a:lnTo>
                <a:lnTo>
                  <a:pt x="300" y="1183"/>
                </a:lnTo>
                <a:lnTo>
                  <a:pt x="300" y="1196"/>
                </a:lnTo>
                <a:lnTo>
                  <a:pt x="295" y="1211"/>
                </a:lnTo>
                <a:lnTo>
                  <a:pt x="295" y="1249"/>
                </a:lnTo>
                <a:lnTo>
                  <a:pt x="295" y="1249"/>
                </a:lnTo>
                <a:lnTo>
                  <a:pt x="366" y="1256"/>
                </a:lnTo>
                <a:lnTo>
                  <a:pt x="421" y="1259"/>
                </a:lnTo>
                <a:lnTo>
                  <a:pt x="445" y="1260"/>
                </a:lnTo>
                <a:lnTo>
                  <a:pt x="461" y="1259"/>
                </a:lnTo>
                <a:lnTo>
                  <a:pt x="461" y="1259"/>
                </a:lnTo>
                <a:lnTo>
                  <a:pt x="479" y="1257"/>
                </a:lnTo>
                <a:lnTo>
                  <a:pt x="485" y="1255"/>
                </a:lnTo>
                <a:lnTo>
                  <a:pt x="489" y="1253"/>
                </a:lnTo>
                <a:lnTo>
                  <a:pt x="491" y="1251"/>
                </a:lnTo>
                <a:lnTo>
                  <a:pt x="492" y="1250"/>
                </a:lnTo>
                <a:lnTo>
                  <a:pt x="493" y="1244"/>
                </a:lnTo>
                <a:lnTo>
                  <a:pt x="493" y="1244"/>
                </a:lnTo>
                <a:lnTo>
                  <a:pt x="492" y="1239"/>
                </a:lnTo>
                <a:lnTo>
                  <a:pt x="489" y="1234"/>
                </a:lnTo>
                <a:lnTo>
                  <a:pt x="484" y="1230"/>
                </a:lnTo>
                <a:lnTo>
                  <a:pt x="478" y="1225"/>
                </a:lnTo>
                <a:lnTo>
                  <a:pt x="466" y="1216"/>
                </a:lnTo>
                <a:lnTo>
                  <a:pt x="456" y="1211"/>
                </a:lnTo>
                <a:lnTo>
                  <a:pt x="456" y="1211"/>
                </a:lnTo>
                <a:lnTo>
                  <a:pt x="447" y="1210"/>
                </a:lnTo>
                <a:lnTo>
                  <a:pt x="438" y="1208"/>
                </a:lnTo>
                <a:lnTo>
                  <a:pt x="428" y="1207"/>
                </a:lnTo>
                <a:lnTo>
                  <a:pt x="424" y="1206"/>
                </a:lnTo>
                <a:lnTo>
                  <a:pt x="424" y="1206"/>
                </a:lnTo>
                <a:lnTo>
                  <a:pt x="406" y="1192"/>
                </a:lnTo>
                <a:lnTo>
                  <a:pt x="391" y="1179"/>
                </a:lnTo>
                <a:lnTo>
                  <a:pt x="380" y="1168"/>
                </a:lnTo>
                <a:lnTo>
                  <a:pt x="375" y="1147"/>
                </a:lnTo>
                <a:lnTo>
                  <a:pt x="375" y="1147"/>
                </a:lnTo>
                <a:lnTo>
                  <a:pt x="388" y="1067"/>
                </a:lnTo>
                <a:lnTo>
                  <a:pt x="402" y="987"/>
                </a:lnTo>
                <a:lnTo>
                  <a:pt x="402" y="987"/>
                </a:lnTo>
                <a:lnTo>
                  <a:pt x="404" y="970"/>
                </a:lnTo>
                <a:lnTo>
                  <a:pt x="406" y="957"/>
                </a:lnTo>
                <a:lnTo>
                  <a:pt x="407" y="950"/>
                </a:lnTo>
                <a:lnTo>
                  <a:pt x="407" y="950"/>
                </a:lnTo>
                <a:lnTo>
                  <a:pt x="407" y="944"/>
                </a:lnTo>
                <a:lnTo>
                  <a:pt x="404" y="931"/>
                </a:lnTo>
                <a:lnTo>
                  <a:pt x="395" y="891"/>
                </a:lnTo>
                <a:lnTo>
                  <a:pt x="380" y="832"/>
                </a:lnTo>
                <a:lnTo>
                  <a:pt x="380" y="832"/>
                </a:lnTo>
                <a:lnTo>
                  <a:pt x="372" y="815"/>
                </a:lnTo>
                <a:lnTo>
                  <a:pt x="365" y="800"/>
                </a:lnTo>
                <a:lnTo>
                  <a:pt x="402" y="795"/>
                </a:lnTo>
                <a:lnTo>
                  <a:pt x="359" y="677"/>
                </a:lnTo>
                <a:lnTo>
                  <a:pt x="359" y="677"/>
                </a:lnTo>
                <a:lnTo>
                  <a:pt x="348" y="644"/>
                </a:lnTo>
                <a:lnTo>
                  <a:pt x="341" y="620"/>
                </a:lnTo>
                <a:lnTo>
                  <a:pt x="339" y="610"/>
                </a:lnTo>
                <a:lnTo>
                  <a:pt x="338" y="603"/>
                </a:lnTo>
                <a:lnTo>
                  <a:pt x="338" y="603"/>
                </a:lnTo>
                <a:lnTo>
                  <a:pt x="338" y="562"/>
                </a:lnTo>
                <a:lnTo>
                  <a:pt x="338" y="529"/>
                </a:lnTo>
                <a:lnTo>
                  <a:pt x="338" y="529"/>
                </a:lnTo>
                <a:lnTo>
                  <a:pt x="386" y="539"/>
                </a:lnTo>
                <a:lnTo>
                  <a:pt x="386" y="539"/>
                </a:lnTo>
                <a:lnTo>
                  <a:pt x="389" y="536"/>
                </a:lnTo>
                <a:lnTo>
                  <a:pt x="395" y="526"/>
                </a:lnTo>
                <a:lnTo>
                  <a:pt x="414" y="499"/>
                </a:lnTo>
                <a:lnTo>
                  <a:pt x="434" y="467"/>
                </a:lnTo>
                <a:lnTo>
                  <a:pt x="445" y="448"/>
                </a:lnTo>
                <a:lnTo>
                  <a:pt x="445" y="448"/>
                </a:lnTo>
                <a:lnTo>
                  <a:pt x="456" y="421"/>
                </a:lnTo>
                <a:lnTo>
                  <a:pt x="456" y="421"/>
                </a:lnTo>
                <a:lnTo>
                  <a:pt x="460" y="415"/>
                </a:lnTo>
                <a:lnTo>
                  <a:pt x="464" y="408"/>
                </a:lnTo>
                <a:lnTo>
                  <a:pt x="466" y="400"/>
                </a:lnTo>
                <a:lnTo>
                  <a:pt x="466" y="400"/>
                </a:lnTo>
                <a:lnTo>
                  <a:pt x="467" y="388"/>
                </a:lnTo>
                <a:lnTo>
                  <a:pt x="466" y="374"/>
                </a:lnTo>
                <a:lnTo>
                  <a:pt x="466" y="362"/>
                </a:lnTo>
                <a:lnTo>
                  <a:pt x="466" y="359"/>
                </a:lnTo>
                <a:lnTo>
                  <a:pt x="466" y="357"/>
                </a:lnTo>
                <a:lnTo>
                  <a:pt x="466" y="357"/>
                </a:lnTo>
                <a:lnTo>
                  <a:pt x="466" y="356"/>
                </a:lnTo>
                <a:lnTo>
                  <a:pt x="463" y="353"/>
                </a:lnTo>
                <a:lnTo>
                  <a:pt x="456" y="347"/>
                </a:lnTo>
                <a:lnTo>
                  <a:pt x="456" y="347"/>
                </a:lnTo>
                <a:lnTo>
                  <a:pt x="464" y="339"/>
                </a:lnTo>
                <a:lnTo>
                  <a:pt x="485" y="321"/>
                </a:lnTo>
                <a:lnTo>
                  <a:pt x="506" y="302"/>
                </a:lnTo>
                <a:lnTo>
                  <a:pt x="512" y="296"/>
                </a:lnTo>
                <a:lnTo>
                  <a:pt x="515" y="294"/>
                </a:lnTo>
                <a:lnTo>
                  <a:pt x="515" y="294"/>
                </a:lnTo>
                <a:lnTo>
                  <a:pt x="511" y="291"/>
                </a:lnTo>
                <a:lnTo>
                  <a:pt x="506" y="290"/>
                </a:lnTo>
                <a:lnTo>
                  <a:pt x="498" y="288"/>
                </a:lnTo>
                <a:lnTo>
                  <a:pt x="498" y="288"/>
                </a:lnTo>
                <a:lnTo>
                  <a:pt x="496" y="289"/>
                </a:lnTo>
                <a:lnTo>
                  <a:pt x="490" y="294"/>
                </a:lnTo>
                <a:lnTo>
                  <a:pt x="473" y="307"/>
                </a:lnTo>
                <a:lnTo>
                  <a:pt x="450" y="326"/>
                </a:lnTo>
                <a:lnTo>
                  <a:pt x="450" y="326"/>
                </a:lnTo>
                <a:lnTo>
                  <a:pt x="428" y="329"/>
                </a:lnTo>
                <a:lnTo>
                  <a:pt x="413" y="333"/>
                </a:lnTo>
                <a:lnTo>
                  <a:pt x="408" y="335"/>
                </a:lnTo>
                <a:lnTo>
                  <a:pt x="407" y="336"/>
                </a:lnTo>
                <a:lnTo>
                  <a:pt x="407" y="336"/>
                </a:lnTo>
                <a:lnTo>
                  <a:pt x="408" y="340"/>
                </a:lnTo>
                <a:lnTo>
                  <a:pt x="408" y="346"/>
                </a:lnTo>
                <a:lnTo>
                  <a:pt x="407" y="352"/>
                </a:lnTo>
                <a:lnTo>
                  <a:pt x="428" y="352"/>
                </a:lnTo>
                <a:lnTo>
                  <a:pt x="424" y="357"/>
                </a:lnTo>
                <a:lnTo>
                  <a:pt x="413" y="374"/>
                </a:lnTo>
                <a:lnTo>
                  <a:pt x="413" y="395"/>
                </a:lnTo>
                <a:lnTo>
                  <a:pt x="402" y="395"/>
                </a:lnTo>
                <a:lnTo>
                  <a:pt x="391" y="400"/>
                </a:lnTo>
                <a:lnTo>
                  <a:pt x="391" y="400"/>
                </a:lnTo>
                <a:lnTo>
                  <a:pt x="392" y="393"/>
                </a:lnTo>
                <a:lnTo>
                  <a:pt x="392" y="388"/>
                </a:lnTo>
                <a:lnTo>
                  <a:pt x="391" y="385"/>
                </a:lnTo>
                <a:lnTo>
                  <a:pt x="391" y="385"/>
                </a:lnTo>
                <a:lnTo>
                  <a:pt x="386" y="380"/>
                </a:lnTo>
                <a:lnTo>
                  <a:pt x="384" y="379"/>
                </a:lnTo>
                <a:lnTo>
                  <a:pt x="380" y="379"/>
                </a:lnTo>
                <a:lnTo>
                  <a:pt x="380" y="379"/>
                </a:lnTo>
                <a:lnTo>
                  <a:pt x="378" y="380"/>
                </a:lnTo>
                <a:lnTo>
                  <a:pt x="376" y="382"/>
                </a:lnTo>
                <a:lnTo>
                  <a:pt x="375" y="385"/>
                </a:lnTo>
                <a:lnTo>
                  <a:pt x="369" y="389"/>
                </a:lnTo>
                <a:lnTo>
                  <a:pt x="359" y="389"/>
                </a:lnTo>
                <a:lnTo>
                  <a:pt x="348" y="385"/>
                </a:lnTo>
                <a:lnTo>
                  <a:pt x="348" y="385"/>
                </a:lnTo>
                <a:lnTo>
                  <a:pt x="343" y="298"/>
                </a:lnTo>
                <a:lnTo>
                  <a:pt x="343" y="298"/>
                </a:lnTo>
                <a:lnTo>
                  <a:pt x="340" y="291"/>
                </a:lnTo>
                <a:lnTo>
                  <a:pt x="332" y="278"/>
                </a:lnTo>
                <a:lnTo>
                  <a:pt x="321" y="262"/>
                </a:lnTo>
                <a:lnTo>
                  <a:pt x="321" y="262"/>
                </a:lnTo>
                <a:lnTo>
                  <a:pt x="284" y="251"/>
                </a:lnTo>
                <a:lnTo>
                  <a:pt x="284" y="251"/>
                </a:lnTo>
                <a:lnTo>
                  <a:pt x="281" y="247"/>
                </a:lnTo>
                <a:lnTo>
                  <a:pt x="275" y="239"/>
                </a:lnTo>
                <a:lnTo>
                  <a:pt x="268" y="229"/>
                </a:lnTo>
                <a:lnTo>
                  <a:pt x="263" y="213"/>
                </a:lnTo>
                <a:lnTo>
                  <a:pt x="263" y="213"/>
                </a:lnTo>
                <a:lnTo>
                  <a:pt x="274" y="189"/>
                </a:lnTo>
                <a:lnTo>
                  <a:pt x="283" y="166"/>
                </a:lnTo>
                <a:lnTo>
                  <a:pt x="287" y="154"/>
                </a:lnTo>
                <a:lnTo>
                  <a:pt x="289" y="144"/>
                </a:lnTo>
                <a:lnTo>
                  <a:pt x="289" y="144"/>
                </a:lnTo>
                <a:lnTo>
                  <a:pt x="292" y="134"/>
                </a:lnTo>
                <a:lnTo>
                  <a:pt x="292" y="125"/>
                </a:lnTo>
                <a:lnTo>
                  <a:pt x="292" y="110"/>
                </a:lnTo>
                <a:lnTo>
                  <a:pt x="290" y="100"/>
                </a:lnTo>
                <a:lnTo>
                  <a:pt x="289" y="95"/>
                </a:lnTo>
                <a:lnTo>
                  <a:pt x="289" y="95"/>
                </a:lnTo>
                <a:lnTo>
                  <a:pt x="290" y="91"/>
                </a:lnTo>
                <a:lnTo>
                  <a:pt x="292" y="78"/>
                </a:lnTo>
                <a:lnTo>
                  <a:pt x="290" y="71"/>
                </a:lnTo>
                <a:lnTo>
                  <a:pt x="288" y="62"/>
                </a:lnTo>
                <a:lnTo>
                  <a:pt x="284" y="55"/>
                </a:lnTo>
                <a:lnTo>
                  <a:pt x="279" y="48"/>
                </a:lnTo>
                <a:lnTo>
                  <a:pt x="279" y="48"/>
                </a:lnTo>
                <a:lnTo>
                  <a:pt x="264" y="36"/>
                </a:lnTo>
                <a:lnTo>
                  <a:pt x="253" y="28"/>
                </a:lnTo>
                <a:lnTo>
                  <a:pt x="241" y="21"/>
                </a:lnTo>
                <a:lnTo>
                  <a:pt x="241" y="21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32">
            <a:extLst>
              <a:ext uri="{FF2B5EF4-FFF2-40B4-BE49-F238E27FC236}">
                <a16:creationId xmlns:a16="http://schemas.microsoft.com/office/drawing/2014/main" id="{4C468963-EC31-43ED-99F4-E799A12C74AD}"/>
              </a:ext>
            </a:extLst>
          </p:cNvPr>
          <p:cNvSpPr>
            <a:spLocks/>
          </p:cNvSpPr>
          <p:nvPr/>
        </p:nvSpPr>
        <p:spPr bwMode="auto">
          <a:xfrm>
            <a:off x="8524077" y="754652"/>
            <a:ext cx="547609" cy="1621925"/>
          </a:xfrm>
          <a:custGeom>
            <a:avLst/>
            <a:gdLst>
              <a:gd name="T0" fmla="*/ 350 w 393"/>
              <a:gd name="T1" fmla="*/ 303 h 1164"/>
              <a:gd name="T2" fmla="*/ 340 w 393"/>
              <a:gd name="T3" fmla="*/ 330 h 1164"/>
              <a:gd name="T4" fmla="*/ 314 w 393"/>
              <a:gd name="T5" fmla="*/ 343 h 1164"/>
              <a:gd name="T6" fmla="*/ 275 w 393"/>
              <a:gd name="T7" fmla="*/ 342 h 1164"/>
              <a:gd name="T8" fmla="*/ 257 w 393"/>
              <a:gd name="T9" fmla="*/ 350 h 1164"/>
              <a:gd name="T10" fmla="*/ 238 w 393"/>
              <a:gd name="T11" fmla="*/ 352 h 1164"/>
              <a:gd name="T12" fmla="*/ 227 w 393"/>
              <a:gd name="T13" fmla="*/ 458 h 1164"/>
              <a:gd name="T14" fmla="*/ 216 w 393"/>
              <a:gd name="T15" fmla="*/ 509 h 1164"/>
              <a:gd name="T16" fmla="*/ 228 w 393"/>
              <a:gd name="T17" fmla="*/ 589 h 1164"/>
              <a:gd name="T18" fmla="*/ 217 w 393"/>
              <a:gd name="T19" fmla="*/ 707 h 1164"/>
              <a:gd name="T20" fmla="*/ 173 w 393"/>
              <a:gd name="T21" fmla="*/ 830 h 1164"/>
              <a:gd name="T22" fmla="*/ 158 w 393"/>
              <a:gd name="T23" fmla="*/ 905 h 1164"/>
              <a:gd name="T24" fmla="*/ 169 w 393"/>
              <a:gd name="T25" fmla="*/ 1099 h 1164"/>
              <a:gd name="T26" fmla="*/ 184 w 393"/>
              <a:gd name="T27" fmla="*/ 1115 h 1164"/>
              <a:gd name="T28" fmla="*/ 230 w 393"/>
              <a:gd name="T29" fmla="*/ 1118 h 1164"/>
              <a:gd name="T30" fmla="*/ 238 w 393"/>
              <a:gd name="T31" fmla="*/ 1142 h 1164"/>
              <a:gd name="T32" fmla="*/ 197 w 393"/>
              <a:gd name="T33" fmla="*/ 1148 h 1164"/>
              <a:gd name="T34" fmla="*/ 145 w 393"/>
              <a:gd name="T35" fmla="*/ 1155 h 1164"/>
              <a:gd name="T36" fmla="*/ 112 w 393"/>
              <a:gd name="T37" fmla="*/ 1162 h 1164"/>
              <a:gd name="T38" fmla="*/ 30 w 393"/>
              <a:gd name="T39" fmla="*/ 1138 h 1164"/>
              <a:gd name="T40" fmla="*/ 18 w 393"/>
              <a:gd name="T41" fmla="*/ 1116 h 1164"/>
              <a:gd name="T42" fmla="*/ 12 w 393"/>
              <a:gd name="T43" fmla="*/ 1094 h 1164"/>
              <a:gd name="T44" fmla="*/ 12 w 393"/>
              <a:gd name="T45" fmla="*/ 1063 h 1164"/>
              <a:gd name="T46" fmla="*/ 17 w 393"/>
              <a:gd name="T47" fmla="*/ 923 h 1164"/>
              <a:gd name="T48" fmla="*/ 30 w 393"/>
              <a:gd name="T49" fmla="*/ 769 h 1164"/>
              <a:gd name="T50" fmla="*/ 30 w 393"/>
              <a:gd name="T51" fmla="*/ 738 h 1164"/>
              <a:gd name="T52" fmla="*/ 24 w 393"/>
              <a:gd name="T53" fmla="*/ 503 h 1164"/>
              <a:gd name="T54" fmla="*/ 8 w 393"/>
              <a:gd name="T55" fmla="*/ 465 h 1164"/>
              <a:gd name="T56" fmla="*/ 0 w 393"/>
              <a:gd name="T57" fmla="*/ 316 h 1164"/>
              <a:gd name="T58" fmla="*/ 8 w 393"/>
              <a:gd name="T59" fmla="*/ 280 h 1164"/>
              <a:gd name="T60" fmla="*/ 52 w 393"/>
              <a:gd name="T61" fmla="*/ 136 h 1164"/>
              <a:gd name="T62" fmla="*/ 87 w 393"/>
              <a:gd name="T63" fmla="*/ 82 h 1164"/>
              <a:gd name="T64" fmla="*/ 116 w 393"/>
              <a:gd name="T65" fmla="*/ 47 h 1164"/>
              <a:gd name="T66" fmla="*/ 131 w 393"/>
              <a:gd name="T67" fmla="*/ 29 h 1164"/>
              <a:gd name="T68" fmla="*/ 144 w 393"/>
              <a:gd name="T69" fmla="*/ 26 h 1164"/>
              <a:gd name="T70" fmla="*/ 161 w 393"/>
              <a:gd name="T71" fmla="*/ 35 h 1164"/>
              <a:gd name="T72" fmla="*/ 176 w 393"/>
              <a:gd name="T73" fmla="*/ 41 h 1164"/>
              <a:gd name="T74" fmla="*/ 214 w 393"/>
              <a:gd name="T75" fmla="*/ 26 h 1164"/>
              <a:gd name="T76" fmla="*/ 270 w 393"/>
              <a:gd name="T77" fmla="*/ 8 h 1164"/>
              <a:gd name="T78" fmla="*/ 330 w 393"/>
              <a:gd name="T79" fmla="*/ 1 h 1164"/>
              <a:gd name="T80" fmla="*/ 355 w 393"/>
              <a:gd name="T81" fmla="*/ 22 h 1164"/>
              <a:gd name="T82" fmla="*/ 375 w 393"/>
              <a:gd name="T83" fmla="*/ 59 h 1164"/>
              <a:gd name="T84" fmla="*/ 378 w 393"/>
              <a:gd name="T85" fmla="*/ 88 h 1164"/>
              <a:gd name="T86" fmla="*/ 350 w 393"/>
              <a:gd name="T87" fmla="*/ 115 h 1164"/>
              <a:gd name="T88" fmla="*/ 335 w 393"/>
              <a:gd name="T89" fmla="*/ 124 h 1164"/>
              <a:gd name="T90" fmla="*/ 323 w 393"/>
              <a:gd name="T91" fmla="*/ 130 h 1164"/>
              <a:gd name="T92" fmla="*/ 314 w 393"/>
              <a:gd name="T93" fmla="*/ 147 h 1164"/>
              <a:gd name="T94" fmla="*/ 276 w 393"/>
              <a:gd name="T95" fmla="*/ 164 h 1164"/>
              <a:gd name="T96" fmla="*/ 249 w 393"/>
              <a:gd name="T97" fmla="*/ 184 h 1164"/>
              <a:gd name="T98" fmla="*/ 243 w 393"/>
              <a:gd name="T99" fmla="*/ 278 h 1164"/>
              <a:gd name="T100" fmla="*/ 270 w 393"/>
              <a:gd name="T101" fmla="*/ 288 h 1164"/>
              <a:gd name="T102" fmla="*/ 313 w 393"/>
              <a:gd name="T103" fmla="*/ 282 h 11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393" h="1164">
                <a:moveTo>
                  <a:pt x="335" y="298"/>
                </a:moveTo>
                <a:lnTo>
                  <a:pt x="388" y="271"/>
                </a:lnTo>
                <a:lnTo>
                  <a:pt x="393" y="282"/>
                </a:lnTo>
                <a:lnTo>
                  <a:pt x="350" y="303"/>
                </a:lnTo>
                <a:lnTo>
                  <a:pt x="350" y="303"/>
                </a:lnTo>
                <a:lnTo>
                  <a:pt x="348" y="315"/>
                </a:lnTo>
                <a:lnTo>
                  <a:pt x="345" y="323"/>
                </a:lnTo>
                <a:lnTo>
                  <a:pt x="342" y="327"/>
                </a:lnTo>
                <a:lnTo>
                  <a:pt x="340" y="330"/>
                </a:lnTo>
                <a:lnTo>
                  <a:pt x="340" y="330"/>
                </a:lnTo>
                <a:lnTo>
                  <a:pt x="335" y="334"/>
                </a:lnTo>
                <a:lnTo>
                  <a:pt x="328" y="337"/>
                </a:lnTo>
                <a:lnTo>
                  <a:pt x="319" y="341"/>
                </a:lnTo>
                <a:lnTo>
                  <a:pt x="319" y="341"/>
                </a:lnTo>
                <a:lnTo>
                  <a:pt x="314" y="343"/>
                </a:lnTo>
                <a:lnTo>
                  <a:pt x="307" y="346"/>
                </a:lnTo>
                <a:lnTo>
                  <a:pt x="300" y="347"/>
                </a:lnTo>
                <a:lnTo>
                  <a:pt x="291" y="347"/>
                </a:lnTo>
                <a:lnTo>
                  <a:pt x="291" y="347"/>
                </a:lnTo>
                <a:lnTo>
                  <a:pt x="275" y="342"/>
                </a:lnTo>
                <a:lnTo>
                  <a:pt x="268" y="341"/>
                </a:lnTo>
                <a:lnTo>
                  <a:pt x="264" y="341"/>
                </a:lnTo>
                <a:lnTo>
                  <a:pt x="264" y="341"/>
                </a:lnTo>
                <a:lnTo>
                  <a:pt x="261" y="347"/>
                </a:lnTo>
                <a:lnTo>
                  <a:pt x="257" y="350"/>
                </a:lnTo>
                <a:lnTo>
                  <a:pt x="256" y="352"/>
                </a:lnTo>
                <a:lnTo>
                  <a:pt x="254" y="352"/>
                </a:lnTo>
                <a:lnTo>
                  <a:pt x="254" y="352"/>
                </a:lnTo>
                <a:lnTo>
                  <a:pt x="244" y="352"/>
                </a:lnTo>
                <a:lnTo>
                  <a:pt x="238" y="352"/>
                </a:lnTo>
                <a:lnTo>
                  <a:pt x="238" y="352"/>
                </a:lnTo>
                <a:lnTo>
                  <a:pt x="236" y="376"/>
                </a:lnTo>
                <a:lnTo>
                  <a:pt x="232" y="411"/>
                </a:lnTo>
                <a:lnTo>
                  <a:pt x="232" y="411"/>
                </a:lnTo>
                <a:lnTo>
                  <a:pt x="227" y="458"/>
                </a:lnTo>
                <a:lnTo>
                  <a:pt x="221" y="486"/>
                </a:lnTo>
                <a:lnTo>
                  <a:pt x="218" y="496"/>
                </a:lnTo>
                <a:lnTo>
                  <a:pt x="217" y="503"/>
                </a:lnTo>
                <a:lnTo>
                  <a:pt x="217" y="503"/>
                </a:lnTo>
                <a:lnTo>
                  <a:pt x="216" y="509"/>
                </a:lnTo>
                <a:lnTo>
                  <a:pt x="216" y="519"/>
                </a:lnTo>
                <a:lnTo>
                  <a:pt x="220" y="547"/>
                </a:lnTo>
                <a:lnTo>
                  <a:pt x="224" y="575"/>
                </a:lnTo>
                <a:lnTo>
                  <a:pt x="228" y="589"/>
                </a:lnTo>
                <a:lnTo>
                  <a:pt x="228" y="589"/>
                </a:lnTo>
                <a:lnTo>
                  <a:pt x="227" y="608"/>
                </a:lnTo>
                <a:lnTo>
                  <a:pt x="224" y="647"/>
                </a:lnTo>
                <a:lnTo>
                  <a:pt x="221" y="687"/>
                </a:lnTo>
                <a:lnTo>
                  <a:pt x="218" y="700"/>
                </a:lnTo>
                <a:lnTo>
                  <a:pt x="217" y="707"/>
                </a:lnTo>
                <a:lnTo>
                  <a:pt x="217" y="707"/>
                </a:lnTo>
                <a:lnTo>
                  <a:pt x="214" y="713"/>
                </a:lnTo>
                <a:lnTo>
                  <a:pt x="209" y="727"/>
                </a:lnTo>
                <a:lnTo>
                  <a:pt x="195" y="766"/>
                </a:lnTo>
                <a:lnTo>
                  <a:pt x="173" y="830"/>
                </a:lnTo>
                <a:lnTo>
                  <a:pt x="173" y="830"/>
                </a:lnTo>
                <a:lnTo>
                  <a:pt x="164" y="871"/>
                </a:lnTo>
                <a:lnTo>
                  <a:pt x="159" y="895"/>
                </a:lnTo>
                <a:lnTo>
                  <a:pt x="158" y="905"/>
                </a:lnTo>
                <a:lnTo>
                  <a:pt x="158" y="905"/>
                </a:lnTo>
                <a:lnTo>
                  <a:pt x="158" y="984"/>
                </a:lnTo>
                <a:lnTo>
                  <a:pt x="158" y="1061"/>
                </a:lnTo>
                <a:lnTo>
                  <a:pt x="148" y="1067"/>
                </a:lnTo>
                <a:lnTo>
                  <a:pt x="148" y="1067"/>
                </a:lnTo>
                <a:lnTo>
                  <a:pt x="169" y="1099"/>
                </a:lnTo>
                <a:lnTo>
                  <a:pt x="169" y="1099"/>
                </a:lnTo>
                <a:lnTo>
                  <a:pt x="176" y="1111"/>
                </a:lnTo>
                <a:lnTo>
                  <a:pt x="181" y="1114"/>
                </a:lnTo>
                <a:lnTo>
                  <a:pt x="183" y="1115"/>
                </a:lnTo>
                <a:lnTo>
                  <a:pt x="184" y="1115"/>
                </a:lnTo>
                <a:lnTo>
                  <a:pt x="184" y="1115"/>
                </a:lnTo>
                <a:lnTo>
                  <a:pt x="194" y="1114"/>
                </a:lnTo>
                <a:lnTo>
                  <a:pt x="209" y="1114"/>
                </a:lnTo>
                <a:lnTo>
                  <a:pt x="224" y="1116"/>
                </a:lnTo>
                <a:lnTo>
                  <a:pt x="230" y="1118"/>
                </a:lnTo>
                <a:lnTo>
                  <a:pt x="232" y="1120"/>
                </a:lnTo>
                <a:lnTo>
                  <a:pt x="232" y="1120"/>
                </a:lnTo>
                <a:lnTo>
                  <a:pt x="236" y="1127"/>
                </a:lnTo>
                <a:lnTo>
                  <a:pt x="237" y="1135"/>
                </a:lnTo>
                <a:lnTo>
                  <a:pt x="238" y="1142"/>
                </a:lnTo>
                <a:lnTo>
                  <a:pt x="238" y="1147"/>
                </a:lnTo>
                <a:lnTo>
                  <a:pt x="238" y="1147"/>
                </a:lnTo>
                <a:lnTo>
                  <a:pt x="234" y="1148"/>
                </a:lnTo>
                <a:lnTo>
                  <a:pt x="225" y="1148"/>
                </a:lnTo>
                <a:lnTo>
                  <a:pt x="197" y="1148"/>
                </a:lnTo>
                <a:lnTo>
                  <a:pt x="170" y="1147"/>
                </a:lnTo>
                <a:lnTo>
                  <a:pt x="158" y="1147"/>
                </a:lnTo>
                <a:lnTo>
                  <a:pt x="158" y="1147"/>
                </a:lnTo>
                <a:lnTo>
                  <a:pt x="153" y="1151"/>
                </a:lnTo>
                <a:lnTo>
                  <a:pt x="145" y="1155"/>
                </a:lnTo>
                <a:lnTo>
                  <a:pt x="133" y="1161"/>
                </a:lnTo>
                <a:lnTo>
                  <a:pt x="127" y="1162"/>
                </a:lnTo>
                <a:lnTo>
                  <a:pt x="120" y="1164"/>
                </a:lnTo>
                <a:lnTo>
                  <a:pt x="120" y="1164"/>
                </a:lnTo>
                <a:lnTo>
                  <a:pt x="112" y="1162"/>
                </a:lnTo>
                <a:lnTo>
                  <a:pt x="100" y="1161"/>
                </a:lnTo>
                <a:lnTo>
                  <a:pt x="73" y="1155"/>
                </a:lnTo>
                <a:lnTo>
                  <a:pt x="40" y="1147"/>
                </a:lnTo>
                <a:lnTo>
                  <a:pt x="40" y="1147"/>
                </a:lnTo>
                <a:lnTo>
                  <a:pt x="30" y="1138"/>
                </a:lnTo>
                <a:lnTo>
                  <a:pt x="22" y="1131"/>
                </a:lnTo>
                <a:lnTo>
                  <a:pt x="20" y="1128"/>
                </a:lnTo>
                <a:lnTo>
                  <a:pt x="19" y="1126"/>
                </a:lnTo>
                <a:lnTo>
                  <a:pt x="19" y="1126"/>
                </a:lnTo>
                <a:lnTo>
                  <a:pt x="18" y="1116"/>
                </a:lnTo>
                <a:lnTo>
                  <a:pt x="19" y="1109"/>
                </a:lnTo>
                <a:lnTo>
                  <a:pt x="19" y="1109"/>
                </a:lnTo>
                <a:lnTo>
                  <a:pt x="13" y="1099"/>
                </a:lnTo>
                <a:lnTo>
                  <a:pt x="13" y="1099"/>
                </a:lnTo>
                <a:lnTo>
                  <a:pt x="12" y="1094"/>
                </a:lnTo>
                <a:lnTo>
                  <a:pt x="13" y="1087"/>
                </a:lnTo>
                <a:lnTo>
                  <a:pt x="14" y="1080"/>
                </a:lnTo>
                <a:lnTo>
                  <a:pt x="13" y="1072"/>
                </a:lnTo>
                <a:lnTo>
                  <a:pt x="13" y="1072"/>
                </a:lnTo>
                <a:lnTo>
                  <a:pt x="12" y="1063"/>
                </a:lnTo>
                <a:lnTo>
                  <a:pt x="12" y="1050"/>
                </a:lnTo>
                <a:lnTo>
                  <a:pt x="13" y="1023"/>
                </a:lnTo>
                <a:lnTo>
                  <a:pt x="13" y="1023"/>
                </a:lnTo>
                <a:lnTo>
                  <a:pt x="14" y="987"/>
                </a:lnTo>
                <a:lnTo>
                  <a:pt x="17" y="923"/>
                </a:lnTo>
                <a:lnTo>
                  <a:pt x="19" y="835"/>
                </a:lnTo>
                <a:lnTo>
                  <a:pt x="19" y="835"/>
                </a:lnTo>
                <a:lnTo>
                  <a:pt x="25" y="802"/>
                </a:lnTo>
                <a:lnTo>
                  <a:pt x="28" y="778"/>
                </a:lnTo>
                <a:lnTo>
                  <a:pt x="30" y="769"/>
                </a:lnTo>
                <a:lnTo>
                  <a:pt x="30" y="766"/>
                </a:lnTo>
                <a:lnTo>
                  <a:pt x="30" y="766"/>
                </a:lnTo>
                <a:lnTo>
                  <a:pt x="28" y="759"/>
                </a:lnTo>
                <a:lnTo>
                  <a:pt x="30" y="748"/>
                </a:lnTo>
                <a:lnTo>
                  <a:pt x="30" y="738"/>
                </a:lnTo>
                <a:lnTo>
                  <a:pt x="30" y="733"/>
                </a:lnTo>
                <a:lnTo>
                  <a:pt x="30" y="733"/>
                </a:lnTo>
                <a:lnTo>
                  <a:pt x="27" y="697"/>
                </a:lnTo>
                <a:lnTo>
                  <a:pt x="26" y="618"/>
                </a:lnTo>
                <a:lnTo>
                  <a:pt x="24" y="503"/>
                </a:lnTo>
                <a:lnTo>
                  <a:pt x="24" y="503"/>
                </a:lnTo>
                <a:lnTo>
                  <a:pt x="17" y="486"/>
                </a:lnTo>
                <a:lnTo>
                  <a:pt x="11" y="473"/>
                </a:lnTo>
                <a:lnTo>
                  <a:pt x="8" y="465"/>
                </a:lnTo>
                <a:lnTo>
                  <a:pt x="8" y="465"/>
                </a:lnTo>
                <a:lnTo>
                  <a:pt x="6" y="440"/>
                </a:lnTo>
                <a:lnTo>
                  <a:pt x="2" y="389"/>
                </a:lnTo>
                <a:lnTo>
                  <a:pt x="1" y="362"/>
                </a:lnTo>
                <a:lnTo>
                  <a:pt x="0" y="336"/>
                </a:lnTo>
                <a:lnTo>
                  <a:pt x="0" y="316"/>
                </a:lnTo>
                <a:lnTo>
                  <a:pt x="1" y="309"/>
                </a:lnTo>
                <a:lnTo>
                  <a:pt x="2" y="303"/>
                </a:lnTo>
                <a:lnTo>
                  <a:pt x="2" y="303"/>
                </a:lnTo>
                <a:lnTo>
                  <a:pt x="5" y="294"/>
                </a:lnTo>
                <a:lnTo>
                  <a:pt x="8" y="280"/>
                </a:lnTo>
                <a:lnTo>
                  <a:pt x="13" y="248"/>
                </a:lnTo>
                <a:lnTo>
                  <a:pt x="19" y="206"/>
                </a:lnTo>
                <a:lnTo>
                  <a:pt x="19" y="206"/>
                </a:lnTo>
                <a:lnTo>
                  <a:pt x="38" y="166"/>
                </a:lnTo>
                <a:lnTo>
                  <a:pt x="52" y="136"/>
                </a:lnTo>
                <a:lnTo>
                  <a:pt x="61" y="115"/>
                </a:lnTo>
                <a:lnTo>
                  <a:pt x="61" y="115"/>
                </a:lnTo>
                <a:lnTo>
                  <a:pt x="65" y="108"/>
                </a:lnTo>
                <a:lnTo>
                  <a:pt x="71" y="100"/>
                </a:lnTo>
                <a:lnTo>
                  <a:pt x="87" y="82"/>
                </a:lnTo>
                <a:lnTo>
                  <a:pt x="103" y="68"/>
                </a:lnTo>
                <a:lnTo>
                  <a:pt x="110" y="61"/>
                </a:lnTo>
                <a:lnTo>
                  <a:pt x="110" y="61"/>
                </a:lnTo>
                <a:lnTo>
                  <a:pt x="112" y="54"/>
                </a:lnTo>
                <a:lnTo>
                  <a:pt x="116" y="47"/>
                </a:lnTo>
                <a:lnTo>
                  <a:pt x="120" y="40"/>
                </a:lnTo>
                <a:lnTo>
                  <a:pt x="120" y="40"/>
                </a:lnTo>
                <a:lnTo>
                  <a:pt x="125" y="34"/>
                </a:lnTo>
                <a:lnTo>
                  <a:pt x="127" y="31"/>
                </a:lnTo>
                <a:lnTo>
                  <a:pt x="131" y="29"/>
                </a:lnTo>
                <a:lnTo>
                  <a:pt x="136" y="29"/>
                </a:lnTo>
                <a:lnTo>
                  <a:pt x="136" y="29"/>
                </a:lnTo>
                <a:lnTo>
                  <a:pt x="139" y="29"/>
                </a:lnTo>
                <a:lnTo>
                  <a:pt x="142" y="28"/>
                </a:lnTo>
                <a:lnTo>
                  <a:pt x="144" y="26"/>
                </a:lnTo>
                <a:lnTo>
                  <a:pt x="145" y="25"/>
                </a:lnTo>
                <a:lnTo>
                  <a:pt x="146" y="25"/>
                </a:lnTo>
                <a:lnTo>
                  <a:pt x="152" y="29"/>
                </a:lnTo>
                <a:lnTo>
                  <a:pt x="152" y="29"/>
                </a:lnTo>
                <a:lnTo>
                  <a:pt x="161" y="35"/>
                </a:lnTo>
                <a:lnTo>
                  <a:pt x="166" y="38"/>
                </a:lnTo>
                <a:lnTo>
                  <a:pt x="171" y="39"/>
                </a:lnTo>
                <a:lnTo>
                  <a:pt x="173" y="40"/>
                </a:lnTo>
                <a:lnTo>
                  <a:pt x="173" y="40"/>
                </a:lnTo>
                <a:lnTo>
                  <a:pt x="176" y="41"/>
                </a:lnTo>
                <a:lnTo>
                  <a:pt x="179" y="41"/>
                </a:lnTo>
                <a:lnTo>
                  <a:pt x="190" y="40"/>
                </a:lnTo>
                <a:lnTo>
                  <a:pt x="190" y="40"/>
                </a:lnTo>
                <a:lnTo>
                  <a:pt x="199" y="35"/>
                </a:lnTo>
                <a:lnTo>
                  <a:pt x="214" y="26"/>
                </a:lnTo>
                <a:lnTo>
                  <a:pt x="232" y="13"/>
                </a:lnTo>
                <a:lnTo>
                  <a:pt x="232" y="13"/>
                </a:lnTo>
                <a:lnTo>
                  <a:pt x="243" y="13"/>
                </a:lnTo>
                <a:lnTo>
                  <a:pt x="255" y="12"/>
                </a:lnTo>
                <a:lnTo>
                  <a:pt x="270" y="8"/>
                </a:lnTo>
                <a:lnTo>
                  <a:pt x="270" y="8"/>
                </a:lnTo>
                <a:lnTo>
                  <a:pt x="288" y="3"/>
                </a:lnTo>
                <a:lnTo>
                  <a:pt x="307" y="1"/>
                </a:lnTo>
                <a:lnTo>
                  <a:pt x="323" y="0"/>
                </a:lnTo>
                <a:lnTo>
                  <a:pt x="330" y="1"/>
                </a:lnTo>
                <a:lnTo>
                  <a:pt x="335" y="2"/>
                </a:lnTo>
                <a:lnTo>
                  <a:pt x="335" y="2"/>
                </a:lnTo>
                <a:lnTo>
                  <a:pt x="342" y="7"/>
                </a:lnTo>
                <a:lnTo>
                  <a:pt x="349" y="14"/>
                </a:lnTo>
                <a:lnTo>
                  <a:pt x="355" y="22"/>
                </a:lnTo>
                <a:lnTo>
                  <a:pt x="361" y="29"/>
                </a:lnTo>
                <a:lnTo>
                  <a:pt x="361" y="29"/>
                </a:lnTo>
                <a:lnTo>
                  <a:pt x="366" y="38"/>
                </a:lnTo>
                <a:lnTo>
                  <a:pt x="372" y="48"/>
                </a:lnTo>
                <a:lnTo>
                  <a:pt x="375" y="59"/>
                </a:lnTo>
                <a:lnTo>
                  <a:pt x="378" y="67"/>
                </a:lnTo>
                <a:lnTo>
                  <a:pt x="378" y="67"/>
                </a:lnTo>
                <a:lnTo>
                  <a:pt x="380" y="78"/>
                </a:lnTo>
                <a:lnTo>
                  <a:pt x="380" y="82"/>
                </a:lnTo>
                <a:lnTo>
                  <a:pt x="378" y="88"/>
                </a:lnTo>
                <a:lnTo>
                  <a:pt x="378" y="88"/>
                </a:lnTo>
                <a:lnTo>
                  <a:pt x="372" y="95"/>
                </a:lnTo>
                <a:lnTo>
                  <a:pt x="363" y="104"/>
                </a:lnTo>
                <a:lnTo>
                  <a:pt x="350" y="115"/>
                </a:lnTo>
                <a:lnTo>
                  <a:pt x="350" y="115"/>
                </a:lnTo>
                <a:lnTo>
                  <a:pt x="349" y="118"/>
                </a:lnTo>
                <a:lnTo>
                  <a:pt x="349" y="119"/>
                </a:lnTo>
                <a:lnTo>
                  <a:pt x="346" y="120"/>
                </a:lnTo>
                <a:lnTo>
                  <a:pt x="346" y="120"/>
                </a:lnTo>
                <a:lnTo>
                  <a:pt x="335" y="124"/>
                </a:lnTo>
                <a:lnTo>
                  <a:pt x="332" y="125"/>
                </a:lnTo>
                <a:lnTo>
                  <a:pt x="329" y="126"/>
                </a:lnTo>
                <a:lnTo>
                  <a:pt x="329" y="126"/>
                </a:lnTo>
                <a:lnTo>
                  <a:pt x="327" y="128"/>
                </a:lnTo>
                <a:lnTo>
                  <a:pt x="323" y="130"/>
                </a:lnTo>
                <a:lnTo>
                  <a:pt x="319" y="131"/>
                </a:lnTo>
                <a:lnTo>
                  <a:pt x="319" y="131"/>
                </a:lnTo>
                <a:lnTo>
                  <a:pt x="316" y="139"/>
                </a:lnTo>
                <a:lnTo>
                  <a:pt x="315" y="145"/>
                </a:lnTo>
                <a:lnTo>
                  <a:pt x="314" y="147"/>
                </a:lnTo>
                <a:lnTo>
                  <a:pt x="313" y="147"/>
                </a:lnTo>
                <a:lnTo>
                  <a:pt x="297" y="147"/>
                </a:lnTo>
                <a:lnTo>
                  <a:pt x="287" y="158"/>
                </a:lnTo>
                <a:lnTo>
                  <a:pt x="276" y="164"/>
                </a:lnTo>
                <a:lnTo>
                  <a:pt x="276" y="164"/>
                </a:lnTo>
                <a:lnTo>
                  <a:pt x="262" y="158"/>
                </a:lnTo>
                <a:lnTo>
                  <a:pt x="253" y="154"/>
                </a:lnTo>
                <a:lnTo>
                  <a:pt x="249" y="153"/>
                </a:lnTo>
                <a:lnTo>
                  <a:pt x="249" y="153"/>
                </a:lnTo>
                <a:lnTo>
                  <a:pt x="249" y="184"/>
                </a:lnTo>
                <a:lnTo>
                  <a:pt x="249" y="217"/>
                </a:lnTo>
                <a:lnTo>
                  <a:pt x="249" y="217"/>
                </a:lnTo>
                <a:lnTo>
                  <a:pt x="244" y="251"/>
                </a:lnTo>
                <a:lnTo>
                  <a:pt x="243" y="272"/>
                </a:lnTo>
                <a:lnTo>
                  <a:pt x="243" y="278"/>
                </a:lnTo>
                <a:lnTo>
                  <a:pt x="243" y="282"/>
                </a:lnTo>
                <a:lnTo>
                  <a:pt x="243" y="282"/>
                </a:lnTo>
                <a:lnTo>
                  <a:pt x="249" y="283"/>
                </a:lnTo>
                <a:lnTo>
                  <a:pt x="258" y="285"/>
                </a:lnTo>
                <a:lnTo>
                  <a:pt x="270" y="288"/>
                </a:lnTo>
                <a:lnTo>
                  <a:pt x="281" y="298"/>
                </a:lnTo>
                <a:lnTo>
                  <a:pt x="281" y="298"/>
                </a:lnTo>
                <a:lnTo>
                  <a:pt x="297" y="290"/>
                </a:lnTo>
                <a:lnTo>
                  <a:pt x="313" y="282"/>
                </a:lnTo>
                <a:lnTo>
                  <a:pt x="313" y="282"/>
                </a:lnTo>
                <a:lnTo>
                  <a:pt x="319" y="284"/>
                </a:lnTo>
                <a:lnTo>
                  <a:pt x="323" y="288"/>
                </a:lnTo>
                <a:lnTo>
                  <a:pt x="335" y="298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27">
            <a:extLst>
              <a:ext uri="{FF2B5EF4-FFF2-40B4-BE49-F238E27FC236}">
                <a16:creationId xmlns:a16="http://schemas.microsoft.com/office/drawing/2014/main" id="{D741E3AA-E2D1-4B37-A85D-2E001C7AABD1}"/>
              </a:ext>
            </a:extLst>
          </p:cNvPr>
          <p:cNvSpPr>
            <a:spLocks/>
          </p:cNvSpPr>
          <p:nvPr/>
        </p:nvSpPr>
        <p:spPr bwMode="auto">
          <a:xfrm>
            <a:off x="1037565" y="2753925"/>
            <a:ext cx="518046" cy="1620466"/>
          </a:xfrm>
          <a:custGeom>
            <a:avLst/>
            <a:gdLst>
              <a:gd name="T0" fmla="*/ 197 w 453"/>
              <a:gd name="T1" fmla="*/ 221 h 1417"/>
              <a:gd name="T2" fmla="*/ 211 w 453"/>
              <a:gd name="T3" fmla="*/ 235 h 1417"/>
              <a:gd name="T4" fmla="*/ 207 w 453"/>
              <a:gd name="T5" fmla="*/ 288 h 1417"/>
              <a:gd name="T6" fmla="*/ 181 w 453"/>
              <a:gd name="T7" fmla="*/ 360 h 1417"/>
              <a:gd name="T8" fmla="*/ 121 w 453"/>
              <a:gd name="T9" fmla="*/ 390 h 1417"/>
              <a:gd name="T10" fmla="*/ 80 w 453"/>
              <a:gd name="T11" fmla="*/ 388 h 1417"/>
              <a:gd name="T12" fmla="*/ 59 w 453"/>
              <a:gd name="T13" fmla="*/ 378 h 1417"/>
              <a:gd name="T14" fmla="*/ 0 w 453"/>
              <a:gd name="T15" fmla="*/ 334 h 1417"/>
              <a:gd name="T16" fmla="*/ 32 w 453"/>
              <a:gd name="T17" fmla="*/ 399 h 1417"/>
              <a:gd name="T18" fmla="*/ 48 w 453"/>
              <a:gd name="T19" fmla="*/ 421 h 1417"/>
              <a:gd name="T20" fmla="*/ 63 w 453"/>
              <a:gd name="T21" fmla="*/ 438 h 1417"/>
              <a:gd name="T22" fmla="*/ 79 w 453"/>
              <a:gd name="T23" fmla="*/ 452 h 1417"/>
              <a:gd name="T24" fmla="*/ 95 w 453"/>
              <a:gd name="T25" fmla="*/ 471 h 1417"/>
              <a:gd name="T26" fmla="*/ 127 w 453"/>
              <a:gd name="T27" fmla="*/ 500 h 1417"/>
              <a:gd name="T28" fmla="*/ 145 w 453"/>
              <a:gd name="T29" fmla="*/ 624 h 1417"/>
              <a:gd name="T30" fmla="*/ 138 w 453"/>
              <a:gd name="T31" fmla="*/ 755 h 1417"/>
              <a:gd name="T32" fmla="*/ 150 w 453"/>
              <a:gd name="T33" fmla="*/ 765 h 1417"/>
              <a:gd name="T34" fmla="*/ 207 w 453"/>
              <a:gd name="T35" fmla="*/ 771 h 1417"/>
              <a:gd name="T36" fmla="*/ 213 w 453"/>
              <a:gd name="T37" fmla="*/ 1053 h 1417"/>
              <a:gd name="T38" fmla="*/ 228 w 453"/>
              <a:gd name="T39" fmla="*/ 1109 h 1417"/>
              <a:gd name="T40" fmla="*/ 253 w 453"/>
              <a:gd name="T41" fmla="*/ 1182 h 1417"/>
              <a:gd name="T42" fmla="*/ 248 w 453"/>
              <a:gd name="T43" fmla="*/ 1285 h 1417"/>
              <a:gd name="T44" fmla="*/ 245 w 453"/>
              <a:gd name="T45" fmla="*/ 1319 h 1417"/>
              <a:gd name="T46" fmla="*/ 238 w 453"/>
              <a:gd name="T47" fmla="*/ 1339 h 1417"/>
              <a:gd name="T48" fmla="*/ 189 w 453"/>
              <a:gd name="T49" fmla="*/ 1365 h 1417"/>
              <a:gd name="T50" fmla="*/ 171 w 453"/>
              <a:gd name="T51" fmla="*/ 1383 h 1417"/>
              <a:gd name="T52" fmla="*/ 179 w 453"/>
              <a:gd name="T53" fmla="*/ 1401 h 1417"/>
              <a:gd name="T54" fmla="*/ 207 w 453"/>
              <a:gd name="T55" fmla="*/ 1416 h 1417"/>
              <a:gd name="T56" fmla="*/ 316 w 453"/>
              <a:gd name="T57" fmla="*/ 1411 h 1417"/>
              <a:gd name="T58" fmla="*/ 394 w 453"/>
              <a:gd name="T59" fmla="*/ 1398 h 1417"/>
              <a:gd name="T60" fmla="*/ 413 w 453"/>
              <a:gd name="T61" fmla="*/ 1390 h 1417"/>
              <a:gd name="T62" fmla="*/ 410 w 453"/>
              <a:gd name="T63" fmla="*/ 1351 h 1417"/>
              <a:gd name="T64" fmla="*/ 405 w 453"/>
              <a:gd name="T65" fmla="*/ 1300 h 1417"/>
              <a:gd name="T66" fmla="*/ 397 w 453"/>
              <a:gd name="T67" fmla="*/ 1209 h 1417"/>
              <a:gd name="T68" fmla="*/ 388 w 453"/>
              <a:gd name="T69" fmla="*/ 1123 h 1417"/>
              <a:gd name="T70" fmla="*/ 375 w 453"/>
              <a:gd name="T71" fmla="*/ 984 h 1417"/>
              <a:gd name="T72" fmla="*/ 383 w 453"/>
              <a:gd name="T73" fmla="*/ 850 h 1417"/>
              <a:gd name="T74" fmla="*/ 401 w 453"/>
              <a:gd name="T75" fmla="*/ 827 h 1417"/>
              <a:gd name="T76" fmla="*/ 423 w 453"/>
              <a:gd name="T77" fmla="*/ 776 h 1417"/>
              <a:gd name="T78" fmla="*/ 435 w 453"/>
              <a:gd name="T79" fmla="*/ 752 h 1417"/>
              <a:gd name="T80" fmla="*/ 453 w 453"/>
              <a:gd name="T81" fmla="*/ 743 h 1417"/>
              <a:gd name="T82" fmla="*/ 443 w 453"/>
              <a:gd name="T83" fmla="*/ 557 h 1417"/>
              <a:gd name="T84" fmla="*/ 415 w 453"/>
              <a:gd name="T85" fmla="*/ 304 h 1417"/>
              <a:gd name="T86" fmla="*/ 438 w 453"/>
              <a:gd name="T87" fmla="*/ 269 h 1417"/>
              <a:gd name="T88" fmla="*/ 432 w 453"/>
              <a:gd name="T89" fmla="*/ 214 h 1417"/>
              <a:gd name="T90" fmla="*/ 414 w 453"/>
              <a:gd name="T91" fmla="*/ 193 h 1417"/>
              <a:gd name="T92" fmla="*/ 390 w 453"/>
              <a:gd name="T93" fmla="*/ 174 h 1417"/>
              <a:gd name="T94" fmla="*/ 341 w 453"/>
              <a:gd name="T95" fmla="*/ 142 h 1417"/>
              <a:gd name="T96" fmla="*/ 321 w 453"/>
              <a:gd name="T97" fmla="*/ 123 h 1417"/>
              <a:gd name="T98" fmla="*/ 314 w 453"/>
              <a:gd name="T99" fmla="*/ 112 h 1417"/>
              <a:gd name="T100" fmla="*/ 294 w 453"/>
              <a:gd name="T101" fmla="*/ 49 h 1417"/>
              <a:gd name="T102" fmla="*/ 272 w 453"/>
              <a:gd name="T103" fmla="*/ 13 h 1417"/>
              <a:gd name="T104" fmla="*/ 240 w 453"/>
              <a:gd name="T105" fmla="*/ 0 h 1417"/>
              <a:gd name="T106" fmla="*/ 184 w 453"/>
              <a:gd name="T107" fmla="*/ 15 h 1417"/>
              <a:gd name="T108" fmla="*/ 152 w 453"/>
              <a:gd name="T109" fmla="*/ 38 h 1417"/>
              <a:gd name="T110" fmla="*/ 139 w 453"/>
              <a:gd name="T111" fmla="*/ 105 h 1417"/>
              <a:gd name="T112" fmla="*/ 105 w 453"/>
              <a:gd name="T113" fmla="*/ 155 h 1417"/>
              <a:gd name="T114" fmla="*/ 161 w 453"/>
              <a:gd name="T115" fmla="*/ 134 h 1417"/>
              <a:gd name="T116" fmla="*/ 164 w 453"/>
              <a:gd name="T117" fmla="*/ 161 h 1417"/>
              <a:gd name="T118" fmla="*/ 177 w 453"/>
              <a:gd name="T119" fmla="*/ 164 h 1417"/>
              <a:gd name="T120" fmla="*/ 190 w 453"/>
              <a:gd name="T121" fmla="*/ 192 h 1417"/>
              <a:gd name="T122" fmla="*/ 204 w 453"/>
              <a:gd name="T123" fmla="*/ 199 h 1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453" h="1417">
                <a:moveTo>
                  <a:pt x="204" y="199"/>
                </a:moveTo>
                <a:lnTo>
                  <a:pt x="204" y="199"/>
                </a:lnTo>
                <a:lnTo>
                  <a:pt x="200" y="210"/>
                </a:lnTo>
                <a:lnTo>
                  <a:pt x="198" y="219"/>
                </a:lnTo>
                <a:lnTo>
                  <a:pt x="197" y="221"/>
                </a:lnTo>
                <a:lnTo>
                  <a:pt x="198" y="223"/>
                </a:lnTo>
                <a:lnTo>
                  <a:pt x="198" y="223"/>
                </a:lnTo>
                <a:lnTo>
                  <a:pt x="202" y="226"/>
                </a:lnTo>
                <a:lnTo>
                  <a:pt x="206" y="231"/>
                </a:lnTo>
                <a:lnTo>
                  <a:pt x="211" y="235"/>
                </a:lnTo>
                <a:lnTo>
                  <a:pt x="217" y="248"/>
                </a:lnTo>
                <a:lnTo>
                  <a:pt x="217" y="248"/>
                </a:lnTo>
                <a:lnTo>
                  <a:pt x="213" y="264"/>
                </a:lnTo>
                <a:lnTo>
                  <a:pt x="211" y="277"/>
                </a:lnTo>
                <a:lnTo>
                  <a:pt x="207" y="288"/>
                </a:lnTo>
                <a:lnTo>
                  <a:pt x="207" y="288"/>
                </a:lnTo>
                <a:lnTo>
                  <a:pt x="198" y="316"/>
                </a:lnTo>
                <a:lnTo>
                  <a:pt x="189" y="340"/>
                </a:lnTo>
                <a:lnTo>
                  <a:pt x="189" y="340"/>
                </a:lnTo>
                <a:lnTo>
                  <a:pt x="181" y="360"/>
                </a:lnTo>
                <a:lnTo>
                  <a:pt x="177" y="375"/>
                </a:lnTo>
                <a:lnTo>
                  <a:pt x="152" y="403"/>
                </a:lnTo>
                <a:lnTo>
                  <a:pt x="152" y="403"/>
                </a:lnTo>
                <a:lnTo>
                  <a:pt x="121" y="390"/>
                </a:lnTo>
                <a:lnTo>
                  <a:pt x="121" y="390"/>
                </a:lnTo>
                <a:lnTo>
                  <a:pt x="113" y="389"/>
                </a:lnTo>
                <a:lnTo>
                  <a:pt x="101" y="388"/>
                </a:lnTo>
                <a:lnTo>
                  <a:pt x="89" y="386"/>
                </a:lnTo>
                <a:lnTo>
                  <a:pt x="80" y="388"/>
                </a:lnTo>
                <a:lnTo>
                  <a:pt x="80" y="388"/>
                </a:lnTo>
                <a:lnTo>
                  <a:pt x="74" y="386"/>
                </a:lnTo>
                <a:lnTo>
                  <a:pt x="67" y="384"/>
                </a:lnTo>
                <a:lnTo>
                  <a:pt x="61" y="380"/>
                </a:lnTo>
                <a:lnTo>
                  <a:pt x="59" y="378"/>
                </a:lnTo>
                <a:lnTo>
                  <a:pt x="59" y="378"/>
                </a:lnTo>
                <a:lnTo>
                  <a:pt x="53" y="366"/>
                </a:lnTo>
                <a:lnTo>
                  <a:pt x="39" y="346"/>
                </a:lnTo>
                <a:lnTo>
                  <a:pt x="19" y="316"/>
                </a:lnTo>
                <a:lnTo>
                  <a:pt x="3" y="319"/>
                </a:lnTo>
                <a:lnTo>
                  <a:pt x="0" y="334"/>
                </a:lnTo>
                <a:lnTo>
                  <a:pt x="28" y="375"/>
                </a:lnTo>
                <a:lnTo>
                  <a:pt x="28" y="375"/>
                </a:lnTo>
                <a:lnTo>
                  <a:pt x="28" y="386"/>
                </a:lnTo>
                <a:lnTo>
                  <a:pt x="30" y="396"/>
                </a:lnTo>
                <a:lnTo>
                  <a:pt x="32" y="399"/>
                </a:lnTo>
                <a:lnTo>
                  <a:pt x="34" y="403"/>
                </a:lnTo>
                <a:lnTo>
                  <a:pt x="49" y="418"/>
                </a:lnTo>
                <a:lnTo>
                  <a:pt x="49" y="418"/>
                </a:lnTo>
                <a:lnTo>
                  <a:pt x="48" y="418"/>
                </a:lnTo>
                <a:lnTo>
                  <a:pt x="48" y="421"/>
                </a:lnTo>
                <a:lnTo>
                  <a:pt x="48" y="425"/>
                </a:lnTo>
                <a:lnTo>
                  <a:pt x="53" y="430"/>
                </a:lnTo>
                <a:lnTo>
                  <a:pt x="53" y="430"/>
                </a:lnTo>
                <a:lnTo>
                  <a:pt x="59" y="435"/>
                </a:lnTo>
                <a:lnTo>
                  <a:pt x="63" y="438"/>
                </a:lnTo>
                <a:lnTo>
                  <a:pt x="66" y="441"/>
                </a:lnTo>
                <a:lnTo>
                  <a:pt x="68" y="443"/>
                </a:lnTo>
                <a:lnTo>
                  <a:pt x="68" y="443"/>
                </a:lnTo>
                <a:lnTo>
                  <a:pt x="72" y="447"/>
                </a:lnTo>
                <a:lnTo>
                  <a:pt x="79" y="452"/>
                </a:lnTo>
                <a:lnTo>
                  <a:pt x="86" y="460"/>
                </a:lnTo>
                <a:lnTo>
                  <a:pt x="88" y="462"/>
                </a:lnTo>
                <a:lnTo>
                  <a:pt x="89" y="464"/>
                </a:lnTo>
                <a:lnTo>
                  <a:pt x="89" y="464"/>
                </a:lnTo>
                <a:lnTo>
                  <a:pt x="95" y="471"/>
                </a:lnTo>
                <a:lnTo>
                  <a:pt x="105" y="482"/>
                </a:lnTo>
                <a:lnTo>
                  <a:pt x="121" y="498"/>
                </a:lnTo>
                <a:lnTo>
                  <a:pt x="121" y="498"/>
                </a:lnTo>
                <a:lnTo>
                  <a:pt x="124" y="500"/>
                </a:lnTo>
                <a:lnTo>
                  <a:pt x="127" y="500"/>
                </a:lnTo>
                <a:lnTo>
                  <a:pt x="138" y="500"/>
                </a:lnTo>
                <a:lnTo>
                  <a:pt x="152" y="498"/>
                </a:lnTo>
                <a:lnTo>
                  <a:pt x="143" y="560"/>
                </a:lnTo>
                <a:lnTo>
                  <a:pt x="143" y="560"/>
                </a:lnTo>
                <a:lnTo>
                  <a:pt x="145" y="624"/>
                </a:lnTo>
                <a:lnTo>
                  <a:pt x="146" y="670"/>
                </a:lnTo>
                <a:lnTo>
                  <a:pt x="146" y="693"/>
                </a:lnTo>
                <a:lnTo>
                  <a:pt x="146" y="693"/>
                </a:lnTo>
                <a:lnTo>
                  <a:pt x="140" y="731"/>
                </a:lnTo>
                <a:lnTo>
                  <a:pt x="138" y="755"/>
                </a:lnTo>
                <a:lnTo>
                  <a:pt x="138" y="762"/>
                </a:lnTo>
                <a:lnTo>
                  <a:pt x="139" y="764"/>
                </a:lnTo>
                <a:lnTo>
                  <a:pt x="139" y="764"/>
                </a:lnTo>
                <a:lnTo>
                  <a:pt x="139" y="764"/>
                </a:lnTo>
                <a:lnTo>
                  <a:pt x="150" y="765"/>
                </a:lnTo>
                <a:lnTo>
                  <a:pt x="158" y="768"/>
                </a:lnTo>
                <a:lnTo>
                  <a:pt x="158" y="768"/>
                </a:lnTo>
                <a:lnTo>
                  <a:pt x="184" y="770"/>
                </a:lnTo>
                <a:lnTo>
                  <a:pt x="207" y="771"/>
                </a:lnTo>
                <a:lnTo>
                  <a:pt x="207" y="771"/>
                </a:lnTo>
                <a:lnTo>
                  <a:pt x="211" y="895"/>
                </a:lnTo>
                <a:lnTo>
                  <a:pt x="213" y="987"/>
                </a:lnTo>
                <a:lnTo>
                  <a:pt x="213" y="1043"/>
                </a:lnTo>
                <a:lnTo>
                  <a:pt x="213" y="1043"/>
                </a:lnTo>
                <a:lnTo>
                  <a:pt x="213" y="1053"/>
                </a:lnTo>
                <a:lnTo>
                  <a:pt x="215" y="1064"/>
                </a:lnTo>
                <a:lnTo>
                  <a:pt x="218" y="1080"/>
                </a:lnTo>
                <a:lnTo>
                  <a:pt x="223" y="1098"/>
                </a:lnTo>
                <a:lnTo>
                  <a:pt x="223" y="1098"/>
                </a:lnTo>
                <a:lnTo>
                  <a:pt x="228" y="1109"/>
                </a:lnTo>
                <a:lnTo>
                  <a:pt x="237" y="1125"/>
                </a:lnTo>
                <a:lnTo>
                  <a:pt x="246" y="1142"/>
                </a:lnTo>
                <a:lnTo>
                  <a:pt x="251" y="1151"/>
                </a:lnTo>
                <a:lnTo>
                  <a:pt x="251" y="1151"/>
                </a:lnTo>
                <a:lnTo>
                  <a:pt x="253" y="1182"/>
                </a:lnTo>
                <a:lnTo>
                  <a:pt x="255" y="1205"/>
                </a:lnTo>
                <a:lnTo>
                  <a:pt x="255" y="1226"/>
                </a:lnTo>
                <a:lnTo>
                  <a:pt x="255" y="1226"/>
                </a:lnTo>
                <a:lnTo>
                  <a:pt x="248" y="1285"/>
                </a:lnTo>
                <a:lnTo>
                  <a:pt x="248" y="1285"/>
                </a:lnTo>
                <a:lnTo>
                  <a:pt x="248" y="1294"/>
                </a:lnTo>
                <a:lnTo>
                  <a:pt x="248" y="1302"/>
                </a:lnTo>
                <a:lnTo>
                  <a:pt x="248" y="1302"/>
                </a:lnTo>
                <a:lnTo>
                  <a:pt x="246" y="1309"/>
                </a:lnTo>
                <a:lnTo>
                  <a:pt x="245" y="1319"/>
                </a:lnTo>
                <a:lnTo>
                  <a:pt x="243" y="1327"/>
                </a:lnTo>
                <a:lnTo>
                  <a:pt x="242" y="1333"/>
                </a:lnTo>
                <a:lnTo>
                  <a:pt x="242" y="1333"/>
                </a:lnTo>
                <a:lnTo>
                  <a:pt x="240" y="1335"/>
                </a:lnTo>
                <a:lnTo>
                  <a:pt x="238" y="1339"/>
                </a:lnTo>
                <a:lnTo>
                  <a:pt x="229" y="1347"/>
                </a:lnTo>
                <a:lnTo>
                  <a:pt x="211" y="1358"/>
                </a:lnTo>
                <a:lnTo>
                  <a:pt x="211" y="1358"/>
                </a:lnTo>
                <a:lnTo>
                  <a:pt x="203" y="1361"/>
                </a:lnTo>
                <a:lnTo>
                  <a:pt x="189" y="1365"/>
                </a:lnTo>
                <a:lnTo>
                  <a:pt x="183" y="1368"/>
                </a:lnTo>
                <a:lnTo>
                  <a:pt x="177" y="1372"/>
                </a:lnTo>
                <a:lnTo>
                  <a:pt x="172" y="1377"/>
                </a:lnTo>
                <a:lnTo>
                  <a:pt x="171" y="1380"/>
                </a:lnTo>
                <a:lnTo>
                  <a:pt x="171" y="1383"/>
                </a:lnTo>
                <a:lnTo>
                  <a:pt x="171" y="1383"/>
                </a:lnTo>
                <a:lnTo>
                  <a:pt x="171" y="1388"/>
                </a:lnTo>
                <a:lnTo>
                  <a:pt x="172" y="1394"/>
                </a:lnTo>
                <a:lnTo>
                  <a:pt x="176" y="1398"/>
                </a:lnTo>
                <a:lnTo>
                  <a:pt x="179" y="1401"/>
                </a:lnTo>
                <a:lnTo>
                  <a:pt x="189" y="1408"/>
                </a:lnTo>
                <a:lnTo>
                  <a:pt x="198" y="1414"/>
                </a:lnTo>
                <a:lnTo>
                  <a:pt x="198" y="1414"/>
                </a:lnTo>
                <a:lnTo>
                  <a:pt x="202" y="1416"/>
                </a:lnTo>
                <a:lnTo>
                  <a:pt x="207" y="1416"/>
                </a:lnTo>
                <a:lnTo>
                  <a:pt x="222" y="1417"/>
                </a:lnTo>
                <a:lnTo>
                  <a:pt x="239" y="1417"/>
                </a:lnTo>
                <a:lnTo>
                  <a:pt x="259" y="1416"/>
                </a:lnTo>
                <a:lnTo>
                  <a:pt x="296" y="1412"/>
                </a:lnTo>
                <a:lnTo>
                  <a:pt x="316" y="1411"/>
                </a:lnTo>
                <a:lnTo>
                  <a:pt x="316" y="1411"/>
                </a:lnTo>
                <a:lnTo>
                  <a:pt x="354" y="1413"/>
                </a:lnTo>
                <a:lnTo>
                  <a:pt x="384" y="1414"/>
                </a:lnTo>
                <a:lnTo>
                  <a:pt x="394" y="1398"/>
                </a:lnTo>
                <a:lnTo>
                  <a:pt x="394" y="1398"/>
                </a:lnTo>
                <a:lnTo>
                  <a:pt x="403" y="1396"/>
                </a:lnTo>
                <a:lnTo>
                  <a:pt x="409" y="1392"/>
                </a:lnTo>
                <a:lnTo>
                  <a:pt x="412" y="1391"/>
                </a:lnTo>
                <a:lnTo>
                  <a:pt x="413" y="1390"/>
                </a:lnTo>
                <a:lnTo>
                  <a:pt x="413" y="1390"/>
                </a:lnTo>
                <a:lnTo>
                  <a:pt x="412" y="1372"/>
                </a:lnTo>
                <a:lnTo>
                  <a:pt x="409" y="1355"/>
                </a:lnTo>
                <a:lnTo>
                  <a:pt x="409" y="1355"/>
                </a:lnTo>
                <a:lnTo>
                  <a:pt x="409" y="1353"/>
                </a:lnTo>
                <a:lnTo>
                  <a:pt x="410" y="1351"/>
                </a:lnTo>
                <a:lnTo>
                  <a:pt x="412" y="1347"/>
                </a:lnTo>
                <a:lnTo>
                  <a:pt x="413" y="1342"/>
                </a:lnTo>
                <a:lnTo>
                  <a:pt x="413" y="1342"/>
                </a:lnTo>
                <a:lnTo>
                  <a:pt x="409" y="1327"/>
                </a:lnTo>
                <a:lnTo>
                  <a:pt x="405" y="1300"/>
                </a:lnTo>
                <a:lnTo>
                  <a:pt x="399" y="1272"/>
                </a:lnTo>
                <a:lnTo>
                  <a:pt x="396" y="1256"/>
                </a:lnTo>
                <a:lnTo>
                  <a:pt x="396" y="1256"/>
                </a:lnTo>
                <a:lnTo>
                  <a:pt x="397" y="1240"/>
                </a:lnTo>
                <a:lnTo>
                  <a:pt x="397" y="1209"/>
                </a:lnTo>
                <a:lnTo>
                  <a:pt x="397" y="1175"/>
                </a:lnTo>
                <a:lnTo>
                  <a:pt x="395" y="1159"/>
                </a:lnTo>
                <a:lnTo>
                  <a:pt x="394" y="1148"/>
                </a:lnTo>
                <a:lnTo>
                  <a:pt x="394" y="1148"/>
                </a:lnTo>
                <a:lnTo>
                  <a:pt x="388" y="1123"/>
                </a:lnTo>
                <a:lnTo>
                  <a:pt x="382" y="1091"/>
                </a:lnTo>
                <a:lnTo>
                  <a:pt x="375" y="1046"/>
                </a:lnTo>
                <a:lnTo>
                  <a:pt x="375" y="1046"/>
                </a:lnTo>
                <a:lnTo>
                  <a:pt x="374" y="1013"/>
                </a:lnTo>
                <a:lnTo>
                  <a:pt x="375" y="984"/>
                </a:lnTo>
                <a:lnTo>
                  <a:pt x="375" y="984"/>
                </a:lnTo>
                <a:lnTo>
                  <a:pt x="377" y="916"/>
                </a:lnTo>
                <a:lnTo>
                  <a:pt x="380" y="870"/>
                </a:lnTo>
                <a:lnTo>
                  <a:pt x="382" y="855"/>
                </a:lnTo>
                <a:lnTo>
                  <a:pt x="383" y="850"/>
                </a:lnTo>
                <a:lnTo>
                  <a:pt x="384" y="848"/>
                </a:lnTo>
                <a:lnTo>
                  <a:pt x="384" y="848"/>
                </a:lnTo>
                <a:lnTo>
                  <a:pt x="388" y="845"/>
                </a:lnTo>
                <a:lnTo>
                  <a:pt x="393" y="840"/>
                </a:lnTo>
                <a:lnTo>
                  <a:pt x="401" y="827"/>
                </a:lnTo>
                <a:lnTo>
                  <a:pt x="415" y="804"/>
                </a:lnTo>
                <a:lnTo>
                  <a:pt x="415" y="804"/>
                </a:lnTo>
                <a:lnTo>
                  <a:pt x="417" y="801"/>
                </a:lnTo>
                <a:lnTo>
                  <a:pt x="419" y="794"/>
                </a:lnTo>
                <a:lnTo>
                  <a:pt x="423" y="776"/>
                </a:lnTo>
                <a:lnTo>
                  <a:pt x="427" y="759"/>
                </a:lnTo>
                <a:lnTo>
                  <a:pt x="429" y="753"/>
                </a:lnTo>
                <a:lnTo>
                  <a:pt x="430" y="752"/>
                </a:lnTo>
                <a:lnTo>
                  <a:pt x="430" y="752"/>
                </a:lnTo>
                <a:lnTo>
                  <a:pt x="435" y="752"/>
                </a:lnTo>
                <a:lnTo>
                  <a:pt x="442" y="750"/>
                </a:lnTo>
                <a:lnTo>
                  <a:pt x="449" y="746"/>
                </a:lnTo>
                <a:lnTo>
                  <a:pt x="452" y="745"/>
                </a:lnTo>
                <a:lnTo>
                  <a:pt x="453" y="743"/>
                </a:lnTo>
                <a:lnTo>
                  <a:pt x="453" y="743"/>
                </a:lnTo>
                <a:lnTo>
                  <a:pt x="453" y="733"/>
                </a:lnTo>
                <a:lnTo>
                  <a:pt x="452" y="713"/>
                </a:lnTo>
                <a:lnTo>
                  <a:pt x="449" y="652"/>
                </a:lnTo>
                <a:lnTo>
                  <a:pt x="443" y="557"/>
                </a:lnTo>
                <a:lnTo>
                  <a:pt x="443" y="557"/>
                </a:lnTo>
                <a:lnTo>
                  <a:pt x="441" y="523"/>
                </a:lnTo>
                <a:lnTo>
                  <a:pt x="438" y="485"/>
                </a:lnTo>
                <a:lnTo>
                  <a:pt x="438" y="485"/>
                </a:lnTo>
                <a:lnTo>
                  <a:pt x="415" y="304"/>
                </a:lnTo>
                <a:lnTo>
                  <a:pt x="415" y="304"/>
                </a:lnTo>
                <a:lnTo>
                  <a:pt x="419" y="300"/>
                </a:lnTo>
                <a:lnTo>
                  <a:pt x="426" y="292"/>
                </a:lnTo>
                <a:lnTo>
                  <a:pt x="433" y="281"/>
                </a:lnTo>
                <a:lnTo>
                  <a:pt x="435" y="275"/>
                </a:lnTo>
                <a:lnTo>
                  <a:pt x="438" y="269"/>
                </a:lnTo>
                <a:lnTo>
                  <a:pt x="438" y="269"/>
                </a:lnTo>
                <a:lnTo>
                  <a:pt x="438" y="262"/>
                </a:lnTo>
                <a:lnTo>
                  <a:pt x="438" y="254"/>
                </a:lnTo>
                <a:lnTo>
                  <a:pt x="435" y="234"/>
                </a:lnTo>
                <a:lnTo>
                  <a:pt x="432" y="214"/>
                </a:lnTo>
                <a:lnTo>
                  <a:pt x="428" y="201"/>
                </a:lnTo>
                <a:lnTo>
                  <a:pt x="428" y="201"/>
                </a:lnTo>
                <a:lnTo>
                  <a:pt x="426" y="199"/>
                </a:lnTo>
                <a:lnTo>
                  <a:pt x="422" y="196"/>
                </a:lnTo>
                <a:lnTo>
                  <a:pt x="414" y="193"/>
                </a:lnTo>
                <a:lnTo>
                  <a:pt x="405" y="189"/>
                </a:lnTo>
                <a:lnTo>
                  <a:pt x="400" y="187"/>
                </a:lnTo>
                <a:lnTo>
                  <a:pt x="396" y="183"/>
                </a:lnTo>
                <a:lnTo>
                  <a:pt x="396" y="183"/>
                </a:lnTo>
                <a:lnTo>
                  <a:pt x="390" y="174"/>
                </a:lnTo>
                <a:lnTo>
                  <a:pt x="383" y="164"/>
                </a:lnTo>
                <a:lnTo>
                  <a:pt x="375" y="155"/>
                </a:lnTo>
                <a:lnTo>
                  <a:pt x="354" y="155"/>
                </a:lnTo>
                <a:lnTo>
                  <a:pt x="354" y="155"/>
                </a:lnTo>
                <a:lnTo>
                  <a:pt x="341" y="142"/>
                </a:lnTo>
                <a:lnTo>
                  <a:pt x="331" y="133"/>
                </a:lnTo>
                <a:lnTo>
                  <a:pt x="325" y="128"/>
                </a:lnTo>
                <a:lnTo>
                  <a:pt x="325" y="128"/>
                </a:lnTo>
                <a:lnTo>
                  <a:pt x="323" y="125"/>
                </a:lnTo>
                <a:lnTo>
                  <a:pt x="321" y="123"/>
                </a:lnTo>
                <a:lnTo>
                  <a:pt x="318" y="120"/>
                </a:lnTo>
                <a:lnTo>
                  <a:pt x="316" y="118"/>
                </a:lnTo>
                <a:lnTo>
                  <a:pt x="316" y="118"/>
                </a:lnTo>
                <a:lnTo>
                  <a:pt x="315" y="116"/>
                </a:lnTo>
                <a:lnTo>
                  <a:pt x="314" y="112"/>
                </a:lnTo>
                <a:lnTo>
                  <a:pt x="311" y="102"/>
                </a:lnTo>
                <a:lnTo>
                  <a:pt x="310" y="87"/>
                </a:lnTo>
                <a:lnTo>
                  <a:pt x="310" y="87"/>
                </a:lnTo>
                <a:lnTo>
                  <a:pt x="301" y="64"/>
                </a:lnTo>
                <a:lnTo>
                  <a:pt x="294" y="49"/>
                </a:lnTo>
                <a:lnTo>
                  <a:pt x="291" y="40"/>
                </a:lnTo>
                <a:lnTo>
                  <a:pt x="291" y="40"/>
                </a:lnTo>
                <a:lnTo>
                  <a:pt x="288" y="33"/>
                </a:lnTo>
                <a:lnTo>
                  <a:pt x="278" y="20"/>
                </a:lnTo>
                <a:lnTo>
                  <a:pt x="272" y="13"/>
                </a:lnTo>
                <a:lnTo>
                  <a:pt x="266" y="7"/>
                </a:lnTo>
                <a:lnTo>
                  <a:pt x="259" y="3"/>
                </a:lnTo>
                <a:lnTo>
                  <a:pt x="255" y="0"/>
                </a:lnTo>
                <a:lnTo>
                  <a:pt x="255" y="0"/>
                </a:lnTo>
                <a:lnTo>
                  <a:pt x="240" y="0"/>
                </a:lnTo>
                <a:lnTo>
                  <a:pt x="225" y="3"/>
                </a:lnTo>
                <a:lnTo>
                  <a:pt x="209" y="6"/>
                </a:lnTo>
                <a:lnTo>
                  <a:pt x="196" y="10"/>
                </a:lnTo>
                <a:lnTo>
                  <a:pt x="196" y="10"/>
                </a:lnTo>
                <a:lnTo>
                  <a:pt x="184" y="15"/>
                </a:lnTo>
                <a:lnTo>
                  <a:pt x="173" y="20"/>
                </a:lnTo>
                <a:lnTo>
                  <a:pt x="161" y="29"/>
                </a:lnTo>
                <a:lnTo>
                  <a:pt x="161" y="29"/>
                </a:lnTo>
                <a:lnTo>
                  <a:pt x="158" y="32"/>
                </a:lnTo>
                <a:lnTo>
                  <a:pt x="152" y="38"/>
                </a:lnTo>
                <a:lnTo>
                  <a:pt x="148" y="45"/>
                </a:lnTo>
                <a:lnTo>
                  <a:pt x="146" y="50"/>
                </a:lnTo>
                <a:lnTo>
                  <a:pt x="146" y="50"/>
                </a:lnTo>
                <a:lnTo>
                  <a:pt x="139" y="105"/>
                </a:lnTo>
                <a:lnTo>
                  <a:pt x="139" y="105"/>
                </a:lnTo>
                <a:lnTo>
                  <a:pt x="120" y="129"/>
                </a:lnTo>
                <a:lnTo>
                  <a:pt x="108" y="146"/>
                </a:lnTo>
                <a:lnTo>
                  <a:pt x="105" y="153"/>
                </a:lnTo>
                <a:lnTo>
                  <a:pt x="105" y="154"/>
                </a:lnTo>
                <a:lnTo>
                  <a:pt x="105" y="155"/>
                </a:lnTo>
                <a:lnTo>
                  <a:pt x="105" y="155"/>
                </a:lnTo>
                <a:lnTo>
                  <a:pt x="110" y="155"/>
                </a:lnTo>
                <a:lnTo>
                  <a:pt x="117" y="153"/>
                </a:lnTo>
                <a:lnTo>
                  <a:pt x="135" y="146"/>
                </a:lnTo>
                <a:lnTo>
                  <a:pt x="161" y="134"/>
                </a:lnTo>
                <a:lnTo>
                  <a:pt x="161" y="134"/>
                </a:lnTo>
                <a:lnTo>
                  <a:pt x="160" y="146"/>
                </a:lnTo>
                <a:lnTo>
                  <a:pt x="161" y="155"/>
                </a:lnTo>
                <a:lnTo>
                  <a:pt x="163" y="159"/>
                </a:lnTo>
                <a:lnTo>
                  <a:pt x="164" y="161"/>
                </a:lnTo>
                <a:lnTo>
                  <a:pt x="164" y="161"/>
                </a:lnTo>
                <a:lnTo>
                  <a:pt x="169" y="163"/>
                </a:lnTo>
                <a:lnTo>
                  <a:pt x="172" y="164"/>
                </a:lnTo>
                <a:lnTo>
                  <a:pt x="177" y="164"/>
                </a:lnTo>
                <a:lnTo>
                  <a:pt x="177" y="164"/>
                </a:lnTo>
                <a:lnTo>
                  <a:pt x="180" y="173"/>
                </a:lnTo>
                <a:lnTo>
                  <a:pt x="186" y="183"/>
                </a:lnTo>
                <a:lnTo>
                  <a:pt x="186" y="183"/>
                </a:lnTo>
                <a:lnTo>
                  <a:pt x="189" y="189"/>
                </a:lnTo>
                <a:lnTo>
                  <a:pt x="190" y="192"/>
                </a:lnTo>
                <a:lnTo>
                  <a:pt x="192" y="193"/>
                </a:lnTo>
                <a:lnTo>
                  <a:pt x="192" y="193"/>
                </a:lnTo>
                <a:lnTo>
                  <a:pt x="196" y="193"/>
                </a:lnTo>
                <a:lnTo>
                  <a:pt x="199" y="195"/>
                </a:lnTo>
                <a:lnTo>
                  <a:pt x="204" y="199"/>
                </a:lnTo>
                <a:lnTo>
                  <a:pt x="204" y="199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" name="Freeform 28">
            <a:extLst>
              <a:ext uri="{FF2B5EF4-FFF2-40B4-BE49-F238E27FC236}">
                <a16:creationId xmlns:a16="http://schemas.microsoft.com/office/drawing/2014/main" id="{396C41F5-8D6C-4B03-9DC4-56DFF8960B19}"/>
              </a:ext>
            </a:extLst>
          </p:cNvPr>
          <p:cNvSpPr>
            <a:spLocks/>
          </p:cNvSpPr>
          <p:nvPr/>
        </p:nvSpPr>
        <p:spPr bwMode="auto">
          <a:xfrm>
            <a:off x="2790808" y="2753925"/>
            <a:ext cx="594681" cy="1637851"/>
          </a:xfrm>
          <a:custGeom>
            <a:avLst/>
            <a:gdLst>
              <a:gd name="T0" fmla="*/ 67 w 480"/>
              <a:gd name="T1" fmla="*/ 88 h 1322"/>
              <a:gd name="T2" fmla="*/ 63 w 480"/>
              <a:gd name="T3" fmla="*/ 125 h 1322"/>
              <a:gd name="T4" fmla="*/ 88 w 480"/>
              <a:gd name="T5" fmla="*/ 150 h 1322"/>
              <a:gd name="T6" fmla="*/ 111 w 480"/>
              <a:gd name="T7" fmla="*/ 173 h 1322"/>
              <a:gd name="T8" fmla="*/ 123 w 480"/>
              <a:gd name="T9" fmla="*/ 191 h 1322"/>
              <a:gd name="T10" fmla="*/ 139 w 480"/>
              <a:gd name="T11" fmla="*/ 193 h 1322"/>
              <a:gd name="T12" fmla="*/ 161 w 480"/>
              <a:gd name="T13" fmla="*/ 205 h 1322"/>
              <a:gd name="T14" fmla="*/ 182 w 480"/>
              <a:gd name="T15" fmla="*/ 198 h 1322"/>
              <a:gd name="T16" fmla="*/ 161 w 480"/>
              <a:gd name="T17" fmla="*/ 267 h 1322"/>
              <a:gd name="T18" fmla="*/ 152 w 480"/>
              <a:gd name="T19" fmla="*/ 291 h 1322"/>
              <a:gd name="T20" fmla="*/ 75 w 480"/>
              <a:gd name="T21" fmla="*/ 254 h 1322"/>
              <a:gd name="T22" fmla="*/ 10 w 480"/>
              <a:gd name="T23" fmla="*/ 252 h 1322"/>
              <a:gd name="T24" fmla="*/ 38 w 480"/>
              <a:gd name="T25" fmla="*/ 300 h 1322"/>
              <a:gd name="T26" fmla="*/ 48 w 480"/>
              <a:gd name="T27" fmla="*/ 309 h 1322"/>
              <a:gd name="T28" fmla="*/ 52 w 480"/>
              <a:gd name="T29" fmla="*/ 319 h 1322"/>
              <a:gd name="T30" fmla="*/ 57 w 480"/>
              <a:gd name="T31" fmla="*/ 353 h 1322"/>
              <a:gd name="T32" fmla="*/ 63 w 480"/>
              <a:gd name="T33" fmla="*/ 368 h 1322"/>
              <a:gd name="T34" fmla="*/ 95 w 480"/>
              <a:gd name="T35" fmla="*/ 403 h 1322"/>
              <a:gd name="T36" fmla="*/ 90 w 480"/>
              <a:gd name="T37" fmla="*/ 465 h 1322"/>
              <a:gd name="T38" fmla="*/ 81 w 480"/>
              <a:gd name="T39" fmla="*/ 474 h 1322"/>
              <a:gd name="T40" fmla="*/ 71 w 480"/>
              <a:gd name="T41" fmla="*/ 498 h 1322"/>
              <a:gd name="T42" fmla="*/ 71 w 480"/>
              <a:gd name="T43" fmla="*/ 536 h 1322"/>
              <a:gd name="T44" fmla="*/ 46 w 480"/>
              <a:gd name="T45" fmla="*/ 683 h 1322"/>
              <a:gd name="T46" fmla="*/ 29 w 480"/>
              <a:gd name="T47" fmla="*/ 736 h 1322"/>
              <a:gd name="T48" fmla="*/ 0 w 480"/>
              <a:gd name="T49" fmla="*/ 828 h 1322"/>
              <a:gd name="T50" fmla="*/ 141 w 480"/>
              <a:gd name="T51" fmla="*/ 858 h 1322"/>
              <a:gd name="T52" fmla="*/ 167 w 480"/>
              <a:gd name="T53" fmla="*/ 871 h 1322"/>
              <a:gd name="T54" fmla="*/ 189 w 480"/>
              <a:gd name="T55" fmla="*/ 928 h 1322"/>
              <a:gd name="T56" fmla="*/ 218 w 480"/>
              <a:gd name="T57" fmla="*/ 1002 h 1322"/>
              <a:gd name="T58" fmla="*/ 224 w 480"/>
              <a:gd name="T59" fmla="*/ 1044 h 1322"/>
              <a:gd name="T60" fmla="*/ 236 w 480"/>
              <a:gd name="T61" fmla="*/ 1140 h 1322"/>
              <a:gd name="T62" fmla="*/ 227 w 480"/>
              <a:gd name="T63" fmla="*/ 1211 h 1322"/>
              <a:gd name="T64" fmla="*/ 232 w 480"/>
              <a:gd name="T65" fmla="*/ 1221 h 1322"/>
              <a:gd name="T66" fmla="*/ 229 w 480"/>
              <a:gd name="T67" fmla="*/ 1232 h 1322"/>
              <a:gd name="T68" fmla="*/ 199 w 480"/>
              <a:gd name="T69" fmla="*/ 1258 h 1322"/>
              <a:gd name="T70" fmla="*/ 157 w 480"/>
              <a:gd name="T71" fmla="*/ 1285 h 1322"/>
              <a:gd name="T72" fmla="*/ 159 w 480"/>
              <a:gd name="T73" fmla="*/ 1301 h 1322"/>
              <a:gd name="T74" fmla="*/ 185 w 480"/>
              <a:gd name="T75" fmla="*/ 1319 h 1322"/>
              <a:gd name="T76" fmla="*/ 310 w 480"/>
              <a:gd name="T77" fmla="*/ 1318 h 1322"/>
              <a:gd name="T78" fmla="*/ 327 w 480"/>
              <a:gd name="T79" fmla="*/ 1303 h 1322"/>
              <a:gd name="T80" fmla="*/ 325 w 480"/>
              <a:gd name="T81" fmla="*/ 1266 h 1322"/>
              <a:gd name="T82" fmla="*/ 329 w 480"/>
              <a:gd name="T83" fmla="*/ 1247 h 1322"/>
              <a:gd name="T84" fmla="*/ 326 w 480"/>
              <a:gd name="T85" fmla="*/ 1224 h 1322"/>
              <a:gd name="T86" fmla="*/ 307 w 480"/>
              <a:gd name="T87" fmla="*/ 1116 h 1322"/>
              <a:gd name="T88" fmla="*/ 317 w 480"/>
              <a:gd name="T89" fmla="*/ 1062 h 1322"/>
              <a:gd name="T90" fmla="*/ 299 w 480"/>
              <a:gd name="T91" fmla="*/ 873 h 1322"/>
              <a:gd name="T92" fmla="*/ 317 w 480"/>
              <a:gd name="T93" fmla="*/ 761 h 1322"/>
              <a:gd name="T94" fmla="*/ 426 w 480"/>
              <a:gd name="T95" fmla="*/ 637 h 1322"/>
              <a:gd name="T96" fmla="*/ 477 w 480"/>
              <a:gd name="T97" fmla="*/ 621 h 1322"/>
              <a:gd name="T98" fmla="*/ 477 w 480"/>
              <a:gd name="T99" fmla="*/ 564 h 1322"/>
              <a:gd name="T100" fmla="*/ 445 w 480"/>
              <a:gd name="T101" fmla="*/ 349 h 1322"/>
              <a:gd name="T102" fmla="*/ 380 w 480"/>
              <a:gd name="T103" fmla="*/ 334 h 1322"/>
              <a:gd name="T104" fmla="*/ 364 w 480"/>
              <a:gd name="T105" fmla="*/ 301 h 1322"/>
              <a:gd name="T106" fmla="*/ 350 w 480"/>
              <a:gd name="T107" fmla="*/ 236 h 1322"/>
              <a:gd name="T108" fmla="*/ 331 w 480"/>
              <a:gd name="T109" fmla="*/ 186 h 1322"/>
              <a:gd name="T110" fmla="*/ 293 w 480"/>
              <a:gd name="T111" fmla="*/ 139 h 1322"/>
              <a:gd name="T112" fmla="*/ 254 w 480"/>
              <a:gd name="T113" fmla="*/ 68 h 1322"/>
              <a:gd name="T114" fmla="*/ 208 w 480"/>
              <a:gd name="T115" fmla="*/ 20 h 1322"/>
              <a:gd name="T116" fmla="*/ 161 w 480"/>
              <a:gd name="T117" fmla="*/ 1 h 1322"/>
              <a:gd name="T118" fmla="*/ 115 w 480"/>
              <a:gd name="T119" fmla="*/ 5 h 1322"/>
              <a:gd name="T120" fmla="*/ 90 w 480"/>
              <a:gd name="T121" fmla="*/ 35 h 13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480" h="1322">
                <a:moveTo>
                  <a:pt x="81" y="59"/>
                </a:moveTo>
                <a:lnTo>
                  <a:pt x="81" y="59"/>
                </a:lnTo>
                <a:lnTo>
                  <a:pt x="77" y="65"/>
                </a:lnTo>
                <a:lnTo>
                  <a:pt x="71" y="79"/>
                </a:lnTo>
                <a:lnTo>
                  <a:pt x="67" y="88"/>
                </a:lnTo>
                <a:lnTo>
                  <a:pt x="64" y="99"/>
                </a:lnTo>
                <a:lnTo>
                  <a:pt x="62" y="110"/>
                </a:lnTo>
                <a:lnTo>
                  <a:pt x="62" y="120"/>
                </a:lnTo>
                <a:lnTo>
                  <a:pt x="62" y="120"/>
                </a:lnTo>
                <a:lnTo>
                  <a:pt x="63" y="125"/>
                </a:lnTo>
                <a:lnTo>
                  <a:pt x="64" y="130"/>
                </a:lnTo>
                <a:lnTo>
                  <a:pt x="69" y="137"/>
                </a:lnTo>
                <a:lnTo>
                  <a:pt x="75" y="143"/>
                </a:lnTo>
                <a:lnTo>
                  <a:pt x="81" y="147"/>
                </a:lnTo>
                <a:lnTo>
                  <a:pt x="88" y="150"/>
                </a:lnTo>
                <a:lnTo>
                  <a:pt x="94" y="152"/>
                </a:lnTo>
                <a:lnTo>
                  <a:pt x="100" y="153"/>
                </a:lnTo>
                <a:lnTo>
                  <a:pt x="109" y="167"/>
                </a:lnTo>
                <a:lnTo>
                  <a:pt x="109" y="167"/>
                </a:lnTo>
                <a:lnTo>
                  <a:pt x="111" y="173"/>
                </a:lnTo>
                <a:lnTo>
                  <a:pt x="115" y="182"/>
                </a:lnTo>
                <a:lnTo>
                  <a:pt x="118" y="189"/>
                </a:lnTo>
                <a:lnTo>
                  <a:pt x="121" y="191"/>
                </a:lnTo>
                <a:lnTo>
                  <a:pt x="123" y="191"/>
                </a:lnTo>
                <a:lnTo>
                  <a:pt x="123" y="191"/>
                </a:lnTo>
                <a:lnTo>
                  <a:pt x="129" y="190"/>
                </a:lnTo>
                <a:lnTo>
                  <a:pt x="134" y="191"/>
                </a:lnTo>
                <a:lnTo>
                  <a:pt x="137" y="191"/>
                </a:lnTo>
                <a:lnTo>
                  <a:pt x="137" y="191"/>
                </a:lnTo>
                <a:lnTo>
                  <a:pt x="139" y="193"/>
                </a:lnTo>
                <a:lnTo>
                  <a:pt x="142" y="198"/>
                </a:lnTo>
                <a:lnTo>
                  <a:pt x="146" y="200"/>
                </a:lnTo>
                <a:lnTo>
                  <a:pt x="150" y="203"/>
                </a:lnTo>
                <a:lnTo>
                  <a:pt x="155" y="204"/>
                </a:lnTo>
                <a:lnTo>
                  <a:pt x="161" y="205"/>
                </a:lnTo>
                <a:lnTo>
                  <a:pt x="161" y="205"/>
                </a:lnTo>
                <a:lnTo>
                  <a:pt x="167" y="205"/>
                </a:lnTo>
                <a:lnTo>
                  <a:pt x="173" y="204"/>
                </a:lnTo>
                <a:lnTo>
                  <a:pt x="177" y="202"/>
                </a:lnTo>
                <a:lnTo>
                  <a:pt x="182" y="198"/>
                </a:lnTo>
                <a:lnTo>
                  <a:pt x="187" y="193"/>
                </a:lnTo>
                <a:lnTo>
                  <a:pt x="189" y="191"/>
                </a:lnTo>
                <a:lnTo>
                  <a:pt x="166" y="248"/>
                </a:lnTo>
                <a:lnTo>
                  <a:pt x="166" y="248"/>
                </a:lnTo>
                <a:lnTo>
                  <a:pt x="161" y="267"/>
                </a:lnTo>
                <a:lnTo>
                  <a:pt x="157" y="282"/>
                </a:lnTo>
                <a:lnTo>
                  <a:pt x="156" y="290"/>
                </a:lnTo>
                <a:lnTo>
                  <a:pt x="156" y="290"/>
                </a:lnTo>
                <a:lnTo>
                  <a:pt x="155" y="291"/>
                </a:lnTo>
                <a:lnTo>
                  <a:pt x="152" y="291"/>
                </a:lnTo>
                <a:lnTo>
                  <a:pt x="140" y="289"/>
                </a:lnTo>
                <a:lnTo>
                  <a:pt x="123" y="285"/>
                </a:lnTo>
                <a:lnTo>
                  <a:pt x="118" y="271"/>
                </a:lnTo>
                <a:lnTo>
                  <a:pt x="118" y="271"/>
                </a:lnTo>
                <a:lnTo>
                  <a:pt x="75" y="254"/>
                </a:lnTo>
                <a:lnTo>
                  <a:pt x="44" y="243"/>
                </a:lnTo>
                <a:lnTo>
                  <a:pt x="34" y="239"/>
                </a:lnTo>
                <a:lnTo>
                  <a:pt x="29" y="238"/>
                </a:lnTo>
                <a:lnTo>
                  <a:pt x="29" y="238"/>
                </a:lnTo>
                <a:lnTo>
                  <a:pt x="10" y="252"/>
                </a:lnTo>
                <a:lnTo>
                  <a:pt x="15" y="262"/>
                </a:lnTo>
                <a:lnTo>
                  <a:pt x="34" y="271"/>
                </a:lnTo>
                <a:lnTo>
                  <a:pt x="34" y="271"/>
                </a:lnTo>
                <a:lnTo>
                  <a:pt x="36" y="283"/>
                </a:lnTo>
                <a:lnTo>
                  <a:pt x="38" y="300"/>
                </a:lnTo>
                <a:lnTo>
                  <a:pt x="38" y="300"/>
                </a:lnTo>
                <a:lnTo>
                  <a:pt x="39" y="303"/>
                </a:lnTo>
                <a:lnTo>
                  <a:pt x="42" y="306"/>
                </a:lnTo>
                <a:lnTo>
                  <a:pt x="48" y="309"/>
                </a:lnTo>
                <a:lnTo>
                  <a:pt x="48" y="309"/>
                </a:lnTo>
                <a:lnTo>
                  <a:pt x="49" y="311"/>
                </a:lnTo>
                <a:lnTo>
                  <a:pt x="49" y="314"/>
                </a:lnTo>
                <a:lnTo>
                  <a:pt x="50" y="316"/>
                </a:lnTo>
                <a:lnTo>
                  <a:pt x="52" y="319"/>
                </a:lnTo>
                <a:lnTo>
                  <a:pt x="52" y="319"/>
                </a:lnTo>
                <a:lnTo>
                  <a:pt x="59" y="324"/>
                </a:lnTo>
                <a:lnTo>
                  <a:pt x="62" y="328"/>
                </a:lnTo>
                <a:lnTo>
                  <a:pt x="62" y="328"/>
                </a:lnTo>
                <a:lnTo>
                  <a:pt x="58" y="341"/>
                </a:lnTo>
                <a:lnTo>
                  <a:pt x="57" y="353"/>
                </a:lnTo>
                <a:lnTo>
                  <a:pt x="57" y="357"/>
                </a:lnTo>
                <a:lnTo>
                  <a:pt x="57" y="361"/>
                </a:lnTo>
                <a:lnTo>
                  <a:pt x="57" y="361"/>
                </a:lnTo>
                <a:lnTo>
                  <a:pt x="59" y="366"/>
                </a:lnTo>
                <a:lnTo>
                  <a:pt x="63" y="368"/>
                </a:lnTo>
                <a:lnTo>
                  <a:pt x="67" y="370"/>
                </a:lnTo>
                <a:lnTo>
                  <a:pt x="71" y="375"/>
                </a:lnTo>
                <a:lnTo>
                  <a:pt x="71" y="375"/>
                </a:lnTo>
                <a:lnTo>
                  <a:pt x="85" y="393"/>
                </a:lnTo>
                <a:lnTo>
                  <a:pt x="95" y="403"/>
                </a:lnTo>
                <a:lnTo>
                  <a:pt x="95" y="403"/>
                </a:lnTo>
                <a:lnTo>
                  <a:pt x="94" y="434"/>
                </a:lnTo>
                <a:lnTo>
                  <a:pt x="93" y="455"/>
                </a:lnTo>
                <a:lnTo>
                  <a:pt x="91" y="463"/>
                </a:lnTo>
                <a:lnTo>
                  <a:pt x="90" y="465"/>
                </a:lnTo>
                <a:lnTo>
                  <a:pt x="90" y="465"/>
                </a:lnTo>
                <a:lnTo>
                  <a:pt x="88" y="465"/>
                </a:lnTo>
                <a:lnTo>
                  <a:pt x="85" y="466"/>
                </a:lnTo>
                <a:lnTo>
                  <a:pt x="83" y="468"/>
                </a:lnTo>
                <a:lnTo>
                  <a:pt x="81" y="474"/>
                </a:lnTo>
                <a:lnTo>
                  <a:pt x="81" y="474"/>
                </a:lnTo>
                <a:lnTo>
                  <a:pt x="77" y="481"/>
                </a:lnTo>
                <a:lnTo>
                  <a:pt x="75" y="487"/>
                </a:lnTo>
                <a:lnTo>
                  <a:pt x="72" y="492"/>
                </a:lnTo>
                <a:lnTo>
                  <a:pt x="71" y="498"/>
                </a:lnTo>
                <a:lnTo>
                  <a:pt x="71" y="498"/>
                </a:lnTo>
                <a:lnTo>
                  <a:pt x="72" y="519"/>
                </a:lnTo>
                <a:lnTo>
                  <a:pt x="72" y="531"/>
                </a:lnTo>
                <a:lnTo>
                  <a:pt x="72" y="535"/>
                </a:lnTo>
                <a:lnTo>
                  <a:pt x="71" y="536"/>
                </a:lnTo>
                <a:lnTo>
                  <a:pt x="71" y="536"/>
                </a:lnTo>
                <a:lnTo>
                  <a:pt x="69" y="543"/>
                </a:lnTo>
                <a:lnTo>
                  <a:pt x="67" y="563"/>
                </a:lnTo>
                <a:lnTo>
                  <a:pt x="57" y="622"/>
                </a:lnTo>
                <a:lnTo>
                  <a:pt x="46" y="683"/>
                </a:lnTo>
                <a:lnTo>
                  <a:pt x="42" y="704"/>
                </a:lnTo>
                <a:lnTo>
                  <a:pt x="38" y="715"/>
                </a:lnTo>
                <a:lnTo>
                  <a:pt x="38" y="715"/>
                </a:lnTo>
                <a:lnTo>
                  <a:pt x="35" y="723"/>
                </a:lnTo>
                <a:lnTo>
                  <a:pt x="29" y="736"/>
                </a:lnTo>
                <a:lnTo>
                  <a:pt x="16" y="774"/>
                </a:lnTo>
                <a:lnTo>
                  <a:pt x="4" y="811"/>
                </a:lnTo>
                <a:lnTo>
                  <a:pt x="0" y="823"/>
                </a:lnTo>
                <a:lnTo>
                  <a:pt x="0" y="826"/>
                </a:lnTo>
                <a:lnTo>
                  <a:pt x="0" y="828"/>
                </a:lnTo>
                <a:lnTo>
                  <a:pt x="0" y="828"/>
                </a:lnTo>
                <a:lnTo>
                  <a:pt x="9" y="831"/>
                </a:lnTo>
                <a:lnTo>
                  <a:pt x="28" y="835"/>
                </a:lnTo>
                <a:lnTo>
                  <a:pt x="85" y="846"/>
                </a:lnTo>
                <a:lnTo>
                  <a:pt x="141" y="858"/>
                </a:lnTo>
                <a:lnTo>
                  <a:pt x="159" y="863"/>
                </a:lnTo>
                <a:lnTo>
                  <a:pt x="165" y="865"/>
                </a:lnTo>
                <a:lnTo>
                  <a:pt x="166" y="866"/>
                </a:lnTo>
                <a:lnTo>
                  <a:pt x="166" y="866"/>
                </a:lnTo>
                <a:lnTo>
                  <a:pt x="167" y="871"/>
                </a:lnTo>
                <a:lnTo>
                  <a:pt x="169" y="879"/>
                </a:lnTo>
                <a:lnTo>
                  <a:pt x="177" y="898"/>
                </a:lnTo>
                <a:lnTo>
                  <a:pt x="187" y="917"/>
                </a:lnTo>
                <a:lnTo>
                  <a:pt x="189" y="924"/>
                </a:lnTo>
                <a:lnTo>
                  <a:pt x="189" y="928"/>
                </a:lnTo>
                <a:lnTo>
                  <a:pt x="189" y="928"/>
                </a:lnTo>
                <a:lnTo>
                  <a:pt x="190" y="932"/>
                </a:lnTo>
                <a:lnTo>
                  <a:pt x="194" y="943"/>
                </a:lnTo>
                <a:lnTo>
                  <a:pt x="206" y="971"/>
                </a:lnTo>
                <a:lnTo>
                  <a:pt x="218" y="1002"/>
                </a:lnTo>
                <a:lnTo>
                  <a:pt x="221" y="1015"/>
                </a:lnTo>
                <a:lnTo>
                  <a:pt x="222" y="1022"/>
                </a:lnTo>
                <a:lnTo>
                  <a:pt x="222" y="1022"/>
                </a:lnTo>
                <a:lnTo>
                  <a:pt x="222" y="1030"/>
                </a:lnTo>
                <a:lnTo>
                  <a:pt x="224" y="1044"/>
                </a:lnTo>
                <a:lnTo>
                  <a:pt x="229" y="1082"/>
                </a:lnTo>
                <a:lnTo>
                  <a:pt x="235" y="1120"/>
                </a:lnTo>
                <a:lnTo>
                  <a:pt x="236" y="1133"/>
                </a:lnTo>
                <a:lnTo>
                  <a:pt x="236" y="1140"/>
                </a:lnTo>
                <a:lnTo>
                  <a:pt x="236" y="1140"/>
                </a:lnTo>
                <a:lnTo>
                  <a:pt x="234" y="1154"/>
                </a:lnTo>
                <a:lnTo>
                  <a:pt x="232" y="1178"/>
                </a:lnTo>
                <a:lnTo>
                  <a:pt x="229" y="1200"/>
                </a:lnTo>
                <a:lnTo>
                  <a:pt x="228" y="1207"/>
                </a:lnTo>
                <a:lnTo>
                  <a:pt x="227" y="1211"/>
                </a:lnTo>
                <a:lnTo>
                  <a:pt x="227" y="1211"/>
                </a:lnTo>
                <a:lnTo>
                  <a:pt x="226" y="1212"/>
                </a:lnTo>
                <a:lnTo>
                  <a:pt x="227" y="1213"/>
                </a:lnTo>
                <a:lnTo>
                  <a:pt x="229" y="1217"/>
                </a:lnTo>
                <a:lnTo>
                  <a:pt x="232" y="1221"/>
                </a:lnTo>
                <a:lnTo>
                  <a:pt x="232" y="1223"/>
                </a:lnTo>
                <a:lnTo>
                  <a:pt x="232" y="1225"/>
                </a:lnTo>
                <a:lnTo>
                  <a:pt x="232" y="1225"/>
                </a:lnTo>
                <a:lnTo>
                  <a:pt x="231" y="1229"/>
                </a:lnTo>
                <a:lnTo>
                  <a:pt x="229" y="1232"/>
                </a:lnTo>
                <a:lnTo>
                  <a:pt x="229" y="1236"/>
                </a:lnTo>
                <a:lnTo>
                  <a:pt x="227" y="1239"/>
                </a:lnTo>
                <a:lnTo>
                  <a:pt x="227" y="1239"/>
                </a:lnTo>
                <a:lnTo>
                  <a:pt x="219" y="1245"/>
                </a:lnTo>
                <a:lnTo>
                  <a:pt x="199" y="1258"/>
                </a:lnTo>
                <a:lnTo>
                  <a:pt x="199" y="1258"/>
                </a:lnTo>
                <a:lnTo>
                  <a:pt x="183" y="1267"/>
                </a:lnTo>
                <a:lnTo>
                  <a:pt x="168" y="1276"/>
                </a:lnTo>
                <a:lnTo>
                  <a:pt x="162" y="1280"/>
                </a:lnTo>
                <a:lnTo>
                  <a:pt x="157" y="1285"/>
                </a:lnTo>
                <a:lnTo>
                  <a:pt x="155" y="1291"/>
                </a:lnTo>
                <a:lnTo>
                  <a:pt x="155" y="1293"/>
                </a:lnTo>
                <a:lnTo>
                  <a:pt x="156" y="1296"/>
                </a:lnTo>
                <a:lnTo>
                  <a:pt x="156" y="1296"/>
                </a:lnTo>
                <a:lnTo>
                  <a:pt x="159" y="1301"/>
                </a:lnTo>
                <a:lnTo>
                  <a:pt x="162" y="1305"/>
                </a:lnTo>
                <a:lnTo>
                  <a:pt x="170" y="1312"/>
                </a:lnTo>
                <a:lnTo>
                  <a:pt x="177" y="1317"/>
                </a:lnTo>
                <a:lnTo>
                  <a:pt x="185" y="1319"/>
                </a:lnTo>
                <a:lnTo>
                  <a:pt x="185" y="1319"/>
                </a:lnTo>
                <a:lnTo>
                  <a:pt x="207" y="1321"/>
                </a:lnTo>
                <a:lnTo>
                  <a:pt x="251" y="1322"/>
                </a:lnTo>
                <a:lnTo>
                  <a:pt x="274" y="1321"/>
                </a:lnTo>
                <a:lnTo>
                  <a:pt x="294" y="1319"/>
                </a:lnTo>
                <a:lnTo>
                  <a:pt x="310" y="1318"/>
                </a:lnTo>
                <a:lnTo>
                  <a:pt x="314" y="1316"/>
                </a:lnTo>
                <a:lnTo>
                  <a:pt x="317" y="1315"/>
                </a:lnTo>
                <a:lnTo>
                  <a:pt x="317" y="1315"/>
                </a:lnTo>
                <a:lnTo>
                  <a:pt x="323" y="1309"/>
                </a:lnTo>
                <a:lnTo>
                  <a:pt x="327" y="1303"/>
                </a:lnTo>
                <a:lnTo>
                  <a:pt x="331" y="1298"/>
                </a:lnTo>
                <a:lnTo>
                  <a:pt x="331" y="1295"/>
                </a:lnTo>
                <a:lnTo>
                  <a:pt x="331" y="1291"/>
                </a:lnTo>
                <a:lnTo>
                  <a:pt x="331" y="1291"/>
                </a:lnTo>
                <a:lnTo>
                  <a:pt x="325" y="1266"/>
                </a:lnTo>
                <a:lnTo>
                  <a:pt x="321" y="1255"/>
                </a:lnTo>
                <a:lnTo>
                  <a:pt x="321" y="1250"/>
                </a:lnTo>
                <a:lnTo>
                  <a:pt x="321" y="1249"/>
                </a:lnTo>
                <a:lnTo>
                  <a:pt x="321" y="1249"/>
                </a:lnTo>
                <a:lnTo>
                  <a:pt x="329" y="1247"/>
                </a:lnTo>
                <a:lnTo>
                  <a:pt x="331" y="1246"/>
                </a:lnTo>
                <a:lnTo>
                  <a:pt x="331" y="1245"/>
                </a:lnTo>
                <a:lnTo>
                  <a:pt x="331" y="1244"/>
                </a:lnTo>
                <a:lnTo>
                  <a:pt x="331" y="1244"/>
                </a:lnTo>
                <a:lnTo>
                  <a:pt x="326" y="1224"/>
                </a:lnTo>
                <a:lnTo>
                  <a:pt x="317" y="1181"/>
                </a:lnTo>
                <a:lnTo>
                  <a:pt x="310" y="1139"/>
                </a:lnTo>
                <a:lnTo>
                  <a:pt x="307" y="1125"/>
                </a:lnTo>
                <a:lnTo>
                  <a:pt x="307" y="1116"/>
                </a:lnTo>
                <a:lnTo>
                  <a:pt x="307" y="1116"/>
                </a:lnTo>
                <a:lnTo>
                  <a:pt x="310" y="1108"/>
                </a:lnTo>
                <a:lnTo>
                  <a:pt x="313" y="1096"/>
                </a:lnTo>
                <a:lnTo>
                  <a:pt x="317" y="1074"/>
                </a:lnTo>
                <a:lnTo>
                  <a:pt x="317" y="1074"/>
                </a:lnTo>
                <a:lnTo>
                  <a:pt x="317" y="1062"/>
                </a:lnTo>
                <a:lnTo>
                  <a:pt x="314" y="1039"/>
                </a:lnTo>
                <a:lnTo>
                  <a:pt x="307" y="971"/>
                </a:lnTo>
                <a:lnTo>
                  <a:pt x="298" y="876"/>
                </a:lnTo>
                <a:lnTo>
                  <a:pt x="298" y="876"/>
                </a:lnTo>
                <a:lnTo>
                  <a:pt x="299" y="873"/>
                </a:lnTo>
                <a:lnTo>
                  <a:pt x="303" y="871"/>
                </a:lnTo>
                <a:lnTo>
                  <a:pt x="305" y="869"/>
                </a:lnTo>
                <a:lnTo>
                  <a:pt x="307" y="866"/>
                </a:lnTo>
                <a:lnTo>
                  <a:pt x="307" y="866"/>
                </a:lnTo>
                <a:lnTo>
                  <a:pt x="317" y="761"/>
                </a:lnTo>
                <a:lnTo>
                  <a:pt x="326" y="658"/>
                </a:lnTo>
                <a:lnTo>
                  <a:pt x="326" y="658"/>
                </a:lnTo>
                <a:lnTo>
                  <a:pt x="349" y="654"/>
                </a:lnTo>
                <a:lnTo>
                  <a:pt x="399" y="643"/>
                </a:lnTo>
                <a:lnTo>
                  <a:pt x="426" y="637"/>
                </a:lnTo>
                <a:lnTo>
                  <a:pt x="451" y="631"/>
                </a:lnTo>
                <a:lnTo>
                  <a:pt x="469" y="625"/>
                </a:lnTo>
                <a:lnTo>
                  <a:pt x="475" y="623"/>
                </a:lnTo>
                <a:lnTo>
                  <a:pt x="477" y="621"/>
                </a:lnTo>
                <a:lnTo>
                  <a:pt x="477" y="621"/>
                </a:lnTo>
                <a:lnTo>
                  <a:pt x="478" y="616"/>
                </a:lnTo>
                <a:lnTo>
                  <a:pt x="480" y="609"/>
                </a:lnTo>
                <a:lnTo>
                  <a:pt x="480" y="592"/>
                </a:lnTo>
                <a:lnTo>
                  <a:pt x="478" y="576"/>
                </a:lnTo>
                <a:lnTo>
                  <a:pt x="477" y="564"/>
                </a:lnTo>
                <a:lnTo>
                  <a:pt x="477" y="564"/>
                </a:lnTo>
                <a:lnTo>
                  <a:pt x="463" y="453"/>
                </a:lnTo>
                <a:lnTo>
                  <a:pt x="451" y="381"/>
                </a:lnTo>
                <a:lnTo>
                  <a:pt x="448" y="356"/>
                </a:lnTo>
                <a:lnTo>
                  <a:pt x="445" y="349"/>
                </a:lnTo>
                <a:lnTo>
                  <a:pt x="444" y="347"/>
                </a:lnTo>
                <a:lnTo>
                  <a:pt x="444" y="347"/>
                </a:lnTo>
                <a:lnTo>
                  <a:pt x="430" y="343"/>
                </a:lnTo>
                <a:lnTo>
                  <a:pt x="405" y="337"/>
                </a:lnTo>
                <a:lnTo>
                  <a:pt x="380" y="334"/>
                </a:lnTo>
                <a:lnTo>
                  <a:pt x="369" y="333"/>
                </a:lnTo>
                <a:lnTo>
                  <a:pt x="369" y="333"/>
                </a:lnTo>
                <a:lnTo>
                  <a:pt x="367" y="330"/>
                </a:lnTo>
                <a:lnTo>
                  <a:pt x="366" y="323"/>
                </a:lnTo>
                <a:lnTo>
                  <a:pt x="364" y="301"/>
                </a:lnTo>
                <a:lnTo>
                  <a:pt x="359" y="275"/>
                </a:lnTo>
                <a:lnTo>
                  <a:pt x="357" y="262"/>
                </a:lnTo>
                <a:lnTo>
                  <a:pt x="354" y="252"/>
                </a:lnTo>
                <a:lnTo>
                  <a:pt x="354" y="252"/>
                </a:lnTo>
                <a:lnTo>
                  <a:pt x="350" y="236"/>
                </a:lnTo>
                <a:lnTo>
                  <a:pt x="346" y="219"/>
                </a:lnTo>
                <a:lnTo>
                  <a:pt x="340" y="203"/>
                </a:lnTo>
                <a:lnTo>
                  <a:pt x="336" y="195"/>
                </a:lnTo>
                <a:lnTo>
                  <a:pt x="331" y="186"/>
                </a:lnTo>
                <a:lnTo>
                  <a:pt x="331" y="186"/>
                </a:lnTo>
                <a:lnTo>
                  <a:pt x="319" y="171"/>
                </a:lnTo>
                <a:lnTo>
                  <a:pt x="308" y="158"/>
                </a:lnTo>
                <a:lnTo>
                  <a:pt x="299" y="147"/>
                </a:lnTo>
                <a:lnTo>
                  <a:pt x="293" y="139"/>
                </a:lnTo>
                <a:lnTo>
                  <a:pt x="293" y="139"/>
                </a:lnTo>
                <a:lnTo>
                  <a:pt x="279" y="114"/>
                </a:lnTo>
                <a:lnTo>
                  <a:pt x="270" y="97"/>
                </a:lnTo>
                <a:lnTo>
                  <a:pt x="260" y="78"/>
                </a:lnTo>
                <a:lnTo>
                  <a:pt x="260" y="78"/>
                </a:lnTo>
                <a:lnTo>
                  <a:pt x="254" y="68"/>
                </a:lnTo>
                <a:lnTo>
                  <a:pt x="247" y="58"/>
                </a:lnTo>
                <a:lnTo>
                  <a:pt x="239" y="48"/>
                </a:lnTo>
                <a:lnTo>
                  <a:pt x="229" y="38"/>
                </a:lnTo>
                <a:lnTo>
                  <a:pt x="219" y="28"/>
                </a:lnTo>
                <a:lnTo>
                  <a:pt x="208" y="20"/>
                </a:lnTo>
                <a:lnTo>
                  <a:pt x="196" y="13"/>
                </a:lnTo>
                <a:lnTo>
                  <a:pt x="185" y="7"/>
                </a:lnTo>
                <a:lnTo>
                  <a:pt x="185" y="7"/>
                </a:lnTo>
                <a:lnTo>
                  <a:pt x="173" y="3"/>
                </a:lnTo>
                <a:lnTo>
                  <a:pt x="161" y="1"/>
                </a:lnTo>
                <a:lnTo>
                  <a:pt x="150" y="0"/>
                </a:lnTo>
                <a:lnTo>
                  <a:pt x="140" y="0"/>
                </a:lnTo>
                <a:lnTo>
                  <a:pt x="130" y="0"/>
                </a:lnTo>
                <a:lnTo>
                  <a:pt x="122" y="2"/>
                </a:lnTo>
                <a:lnTo>
                  <a:pt x="115" y="5"/>
                </a:lnTo>
                <a:lnTo>
                  <a:pt x="109" y="7"/>
                </a:lnTo>
                <a:lnTo>
                  <a:pt x="109" y="7"/>
                </a:lnTo>
                <a:lnTo>
                  <a:pt x="104" y="12"/>
                </a:lnTo>
                <a:lnTo>
                  <a:pt x="100" y="18"/>
                </a:lnTo>
                <a:lnTo>
                  <a:pt x="90" y="35"/>
                </a:lnTo>
                <a:lnTo>
                  <a:pt x="83" y="52"/>
                </a:lnTo>
                <a:lnTo>
                  <a:pt x="81" y="59"/>
                </a:lnTo>
                <a:lnTo>
                  <a:pt x="81" y="59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" name="Freeform 74">
            <a:extLst>
              <a:ext uri="{FF2B5EF4-FFF2-40B4-BE49-F238E27FC236}">
                <a16:creationId xmlns:a16="http://schemas.microsoft.com/office/drawing/2014/main" id="{E0A3E432-56A5-4D04-AAC2-52543668281D}"/>
              </a:ext>
            </a:extLst>
          </p:cNvPr>
          <p:cNvSpPr>
            <a:spLocks/>
          </p:cNvSpPr>
          <p:nvPr/>
        </p:nvSpPr>
        <p:spPr bwMode="auto">
          <a:xfrm>
            <a:off x="4648412" y="2695215"/>
            <a:ext cx="507069" cy="1696561"/>
          </a:xfrm>
          <a:custGeom>
            <a:avLst/>
            <a:gdLst>
              <a:gd name="T0" fmla="*/ 117 w 347"/>
              <a:gd name="T1" fmla="*/ 146 h 1161"/>
              <a:gd name="T2" fmla="*/ 110 w 347"/>
              <a:gd name="T3" fmla="*/ 156 h 1161"/>
              <a:gd name="T4" fmla="*/ 131 w 347"/>
              <a:gd name="T5" fmla="*/ 162 h 1161"/>
              <a:gd name="T6" fmla="*/ 145 w 347"/>
              <a:gd name="T7" fmla="*/ 181 h 1161"/>
              <a:gd name="T8" fmla="*/ 139 w 347"/>
              <a:gd name="T9" fmla="*/ 244 h 1161"/>
              <a:gd name="T10" fmla="*/ 119 w 347"/>
              <a:gd name="T11" fmla="*/ 250 h 1161"/>
              <a:gd name="T12" fmla="*/ 89 w 347"/>
              <a:gd name="T13" fmla="*/ 240 h 1161"/>
              <a:gd name="T14" fmla="*/ 82 w 347"/>
              <a:gd name="T15" fmla="*/ 221 h 1161"/>
              <a:gd name="T16" fmla="*/ 24 w 347"/>
              <a:gd name="T17" fmla="*/ 153 h 1161"/>
              <a:gd name="T18" fmla="*/ 7 w 347"/>
              <a:gd name="T19" fmla="*/ 159 h 1161"/>
              <a:gd name="T20" fmla="*/ 14 w 347"/>
              <a:gd name="T21" fmla="*/ 211 h 1161"/>
              <a:gd name="T22" fmla="*/ 18 w 347"/>
              <a:gd name="T23" fmla="*/ 234 h 1161"/>
              <a:gd name="T24" fmla="*/ 0 w 347"/>
              <a:gd name="T25" fmla="*/ 253 h 1161"/>
              <a:gd name="T26" fmla="*/ 17 w 347"/>
              <a:gd name="T27" fmla="*/ 266 h 1161"/>
              <a:gd name="T28" fmla="*/ 24 w 347"/>
              <a:gd name="T29" fmla="*/ 271 h 1161"/>
              <a:gd name="T30" fmla="*/ 53 w 347"/>
              <a:gd name="T31" fmla="*/ 271 h 1161"/>
              <a:gd name="T32" fmla="*/ 60 w 347"/>
              <a:gd name="T33" fmla="*/ 287 h 1161"/>
              <a:gd name="T34" fmla="*/ 72 w 347"/>
              <a:gd name="T35" fmla="*/ 304 h 1161"/>
              <a:gd name="T36" fmla="*/ 117 w 347"/>
              <a:gd name="T37" fmla="*/ 352 h 1161"/>
              <a:gd name="T38" fmla="*/ 141 w 347"/>
              <a:gd name="T39" fmla="*/ 364 h 1161"/>
              <a:gd name="T40" fmla="*/ 150 w 347"/>
              <a:gd name="T41" fmla="*/ 386 h 1161"/>
              <a:gd name="T42" fmla="*/ 122 w 347"/>
              <a:gd name="T43" fmla="*/ 610 h 1161"/>
              <a:gd name="T44" fmla="*/ 136 w 347"/>
              <a:gd name="T45" fmla="*/ 619 h 1161"/>
              <a:gd name="T46" fmla="*/ 178 w 347"/>
              <a:gd name="T47" fmla="*/ 852 h 1161"/>
              <a:gd name="T48" fmla="*/ 190 w 347"/>
              <a:gd name="T49" fmla="*/ 879 h 1161"/>
              <a:gd name="T50" fmla="*/ 195 w 347"/>
              <a:gd name="T51" fmla="*/ 986 h 1161"/>
              <a:gd name="T52" fmla="*/ 195 w 347"/>
              <a:gd name="T53" fmla="*/ 1054 h 1161"/>
              <a:gd name="T54" fmla="*/ 156 w 347"/>
              <a:gd name="T55" fmla="*/ 1088 h 1161"/>
              <a:gd name="T56" fmla="*/ 133 w 347"/>
              <a:gd name="T57" fmla="*/ 1104 h 1161"/>
              <a:gd name="T58" fmla="*/ 98 w 347"/>
              <a:gd name="T59" fmla="*/ 1133 h 1161"/>
              <a:gd name="T60" fmla="*/ 92 w 347"/>
              <a:gd name="T61" fmla="*/ 1155 h 1161"/>
              <a:gd name="T62" fmla="*/ 160 w 347"/>
              <a:gd name="T63" fmla="*/ 1159 h 1161"/>
              <a:gd name="T64" fmla="*/ 263 w 347"/>
              <a:gd name="T65" fmla="*/ 1156 h 1161"/>
              <a:gd name="T66" fmla="*/ 275 w 347"/>
              <a:gd name="T67" fmla="*/ 1153 h 1161"/>
              <a:gd name="T68" fmla="*/ 271 w 347"/>
              <a:gd name="T69" fmla="*/ 1134 h 1161"/>
              <a:gd name="T70" fmla="*/ 295 w 347"/>
              <a:gd name="T71" fmla="*/ 1136 h 1161"/>
              <a:gd name="T72" fmla="*/ 311 w 347"/>
              <a:gd name="T73" fmla="*/ 1120 h 1161"/>
              <a:gd name="T74" fmla="*/ 289 w 347"/>
              <a:gd name="T75" fmla="*/ 1079 h 1161"/>
              <a:gd name="T76" fmla="*/ 279 w 347"/>
              <a:gd name="T77" fmla="*/ 1044 h 1161"/>
              <a:gd name="T78" fmla="*/ 264 w 347"/>
              <a:gd name="T79" fmla="*/ 1003 h 1161"/>
              <a:gd name="T80" fmla="*/ 264 w 347"/>
              <a:gd name="T81" fmla="*/ 902 h 1161"/>
              <a:gd name="T82" fmla="*/ 264 w 347"/>
              <a:gd name="T83" fmla="*/ 823 h 1161"/>
              <a:gd name="T84" fmla="*/ 248 w 347"/>
              <a:gd name="T85" fmla="*/ 741 h 1161"/>
              <a:gd name="T86" fmla="*/ 289 w 347"/>
              <a:gd name="T87" fmla="*/ 567 h 1161"/>
              <a:gd name="T88" fmla="*/ 299 w 347"/>
              <a:gd name="T89" fmla="*/ 475 h 1161"/>
              <a:gd name="T90" fmla="*/ 308 w 347"/>
              <a:gd name="T91" fmla="*/ 433 h 1161"/>
              <a:gd name="T92" fmla="*/ 310 w 347"/>
              <a:gd name="T93" fmla="*/ 198 h 1161"/>
              <a:gd name="T94" fmla="*/ 338 w 347"/>
              <a:gd name="T95" fmla="*/ 187 h 1161"/>
              <a:gd name="T96" fmla="*/ 346 w 347"/>
              <a:gd name="T97" fmla="*/ 158 h 1161"/>
              <a:gd name="T98" fmla="*/ 318 w 347"/>
              <a:gd name="T99" fmla="*/ 126 h 1161"/>
              <a:gd name="T100" fmla="*/ 257 w 347"/>
              <a:gd name="T101" fmla="*/ 101 h 1161"/>
              <a:gd name="T102" fmla="*/ 216 w 347"/>
              <a:gd name="T103" fmla="*/ 105 h 1161"/>
              <a:gd name="T104" fmla="*/ 201 w 347"/>
              <a:gd name="T105" fmla="*/ 86 h 1161"/>
              <a:gd name="T106" fmla="*/ 192 w 347"/>
              <a:gd name="T107" fmla="*/ 47 h 1161"/>
              <a:gd name="T108" fmla="*/ 166 w 347"/>
              <a:gd name="T109" fmla="*/ 16 h 1161"/>
              <a:gd name="T110" fmla="*/ 145 w 347"/>
              <a:gd name="T111" fmla="*/ 8 h 1161"/>
              <a:gd name="T112" fmla="*/ 115 w 347"/>
              <a:gd name="T113" fmla="*/ 4 h 1161"/>
              <a:gd name="T114" fmla="*/ 100 w 347"/>
              <a:gd name="T115" fmla="*/ 18 h 1161"/>
              <a:gd name="T116" fmla="*/ 65 w 347"/>
              <a:gd name="T117" fmla="*/ 41 h 1161"/>
              <a:gd name="T118" fmla="*/ 65 w 347"/>
              <a:gd name="T119" fmla="*/ 83 h 1161"/>
              <a:gd name="T120" fmla="*/ 63 w 347"/>
              <a:gd name="T121" fmla="*/ 100 h 1161"/>
              <a:gd name="T122" fmla="*/ 82 w 347"/>
              <a:gd name="T123" fmla="*/ 113 h 1161"/>
              <a:gd name="T124" fmla="*/ 93 w 347"/>
              <a:gd name="T125" fmla="*/ 113 h 11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347" h="1161">
                <a:moveTo>
                  <a:pt x="99" y="113"/>
                </a:moveTo>
                <a:lnTo>
                  <a:pt x="116" y="130"/>
                </a:lnTo>
                <a:lnTo>
                  <a:pt x="116" y="130"/>
                </a:lnTo>
                <a:lnTo>
                  <a:pt x="117" y="139"/>
                </a:lnTo>
                <a:lnTo>
                  <a:pt x="117" y="145"/>
                </a:lnTo>
                <a:lnTo>
                  <a:pt x="117" y="146"/>
                </a:lnTo>
                <a:lnTo>
                  <a:pt x="116" y="147"/>
                </a:lnTo>
                <a:lnTo>
                  <a:pt x="116" y="147"/>
                </a:lnTo>
                <a:lnTo>
                  <a:pt x="112" y="150"/>
                </a:lnTo>
                <a:lnTo>
                  <a:pt x="110" y="152"/>
                </a:lnTo>
                <a:lnTo>
                  <a:pt x="109" y="153"/>
                </a:lnTo>
                <a:lnTo>
                  <a:pt x="110" y="156"/>
                </a:lnTo>
                <a:lnTo>
                  <a:pt x="112" y="157"/>
                </a:lnTo>
                <a:lnTo>
                  <a:pt x="116" y="159"/>
                </a:lnTo>
                <a:lnTo>
                  <a:pt x="116" y="159"/>
                </a:lnTo>
                <a:lnTo>
                  <a:pt x="124" y="160"/>
                </a:lnTo>
                <a:lnTo>
                  <a:pt x="129" y="160"/>
                </a:lnTo>
                <a:lnTo>
                  <a:pt x="131" y="162"/>
                </a:lnTo>
                <a:lnTo>
                  <a:pt x="133" y="164"/>
                </a:lnTo>
                <a:lnTo>
                  <a:pt x="133" y="164"/>
                </a:lnTo>
                <a:lnTo>
                  <a:pt x="136" y="172"/>
                </a:lnTo>
                <a:lnTo>
                  <a:pt x="139" y="176"/>
                </a:lnTo>
                <a:lnTo>
                  <a:pt x="145" y="181"/>
                </a:lnTo>
                <a:lnTo>
                  <a:pt x="145" y="181"/>
                </a:lnTo>
                <a:lnTo>
                  <a:pt x="153" y="191"/>
                </a:lnTo>
                <a:lnTo>
                  <a:pt x="157" y="192"/>
                </a:lnTo>
                <a:lnTo>
                  <a:pt x="162" y="193"/>
                </a:lnTo>
                <a:lnTo>
                  <a:pt x="168" y="193"/>
                </a:lnTo>
                <a:lnTo>
                  <a:pt x="139" y="244"/>
                </a:lnTo>
                <a:lnTo>
                  <a:pt x="139" y="244"/>
                </a:lnTo>
                <a:lnTo>
                  <a:pt x="140" y="252"/>
                </a:lnTo>
                <a:lnTo>
                  <a:pt x="140" y="257"/>
                </a:lnTo>
                <a:lnTo>
                  <a:pt x="139" y="260"/>
                </a:lnTo>
                <a:lnTo>
                  <a:pt x="139" y="260"/>
                </a:lnTo>
                <a:lnTo>
                  <a:pt x="133" y="257"/>
                </a:lnTo>
                <a:lnTo>
                  <a:pt x="119" y="250"/>
                </a:lnTo>
                <a:lnTo>
                  <a:pt x="106" y="241"/>
                </a:lnTo>
                <a:lnTo>
                  <a:pt x="99" y="237"/>
                </a:lnTo>
                <a:lnTo>
                  <a:pt x="99" y="237"/>
                </a:lnTo>
                <a:lnTo>
                  <a:pt x="95" y="239"/>
                </a:lnTo>
                <a:lnTo>
                  <a:pt x="93" y="240"/>
                </a:lnTo>
                <a:lnTo>
                  <a:pt x="89" y="240"/>
                </a:lnTo>
                <a:lnTo>
                  <a:pt x="88" y="240"/>
                </a:lnTo>
                <a:lnTo>
                  <a:pt x="87" y="237"/>
                </a:lnTo>
                <a:lnTo>
                  <a:pt x="87" y="237"/>
                </a:lnTo>
                <a:lnTo>
                  <a:pt x="83" y="228"/>
                </a:lnTo>
                <a:lnTo>
                  <a:pt x="82" y="223"/>
                </a:lnTo>
                <a:lnTo>
                  <a:pt x="82" y="221"/>
                </a:lnTo>
                <a:lnTo>
                  <a:pt x="82" y="221"/>
                </a:lnTo>
                <a:lnTo>
                  <a:pt x="80" y="217"/>
                </a:lnTo>
                <a:lnTo>
                  <a:pt x="74" y="209"/>
                </a:lnTo>
                <a:lnTo>
                  <a:pt x="65" y="198"/>
                </a:lnTo>
                <a:lnTo>
                  <a:pt x="24" y="153"/>
                </a:lnTo>
                <a:lnTo>
                  <a:pt x="24" y="153"/>
                </a:lnTo>
                <a:lnTo>
                  <a:pt x="17" y="153"/>
                </a:lnTo>
                <a:lnTo>
                  <a:pt x="11" y="154"/>
                </a:lnTo>
                <a:lnTo>
                  <a:pt x="7" y="153"/>
                </a:lnTo>
                <a:lnTo>
                  <a:pt x="7" y="153"/>
                </a:lnTo>
                <a:lnTo>
                  <a:pt x="7" y="156"/>
                </a:lnTo>
                <a:lnTo>
                  <a:pt x="7" y="159"/>
                </a:lnTo>
                <a:lnTo>
                  <a:pt x="14" y="170"/>
                </a:lnTo>
                <a:lnTo>
                  <a:pt x="24" y="181"/>
                </a:lnTo>
                <a:lnTo>
                  <a:pt x="20" y="193"/>
                </a:lnTo>
                <a:lnTo>
                  <a:pt x="20" y="193"/>
                </a:lnTo>
                <a:lnTo>
                  <a:pt x="15" y="205"/>
                </a:lnTo>
                <a:lnTo>
                  <a:pt x="14" y="211"/>
                </a:lnTo>
                <a:lnTo>
                  <a:pt x="14" y="215"/>
                </a:lnTo>
                <a:lnTo>
                  <a:pt x="14" y="215"/>
                </a:lnTo>
                <a:lnTo>
                  <a:pt x="21" y="224"/>
                </a:lnTo>
                <a:lnTo>
                  <a:pt x="24" y="231"/>
                </a:lnTo>
                <a:lnTo>
                  <a:pt x="24" y="231"/>
                </a:lnTo>
                <a:lnTo>
                  <a:pt x="18" y="234"/>
                </a:lnTo>
                <a:lnTo>
                  <a:pt x="7" y="237"/>
                </a:lnTo>
                <a:lnTo>
                  <a:pt x="7" y="237"/>
                </a:lnTo>
                <a:lnTo>
                  <a:pt x="4" y="241"/>
                </a:lnTo>
                <a:lnTo>
                  <a:pt x="1" y="247"/>
                </a:lnTo>
                <a:lnTo>
                  <a:pt x="0" y="252"/>
                </a:lnTo>
                <a:lnTo>
                  <a:pt x="0" y="253"/>
                </a:lnTo>
                <a:lnTo>
                  <a:pt x="1" y="254"/>
                </a:lnTo>
                <a:lnTo>
                  <a:pt x="1" y="254"/>
                </a:lnTo>
                <a:lnTo>
                  <a:pt x="6" y="257"/>
                </a:lnTo>
                <a:lnTo>
                  <a:pt x="11" y="262"/>
                </a:lnTo>
                <a:lnTo>
                  <a:pt x="15" y="265"/>
                </a:lnTo>
                <a:lnTo>
                  <a:pt x="17" y="266"/>
                </a:lnTo>
                <a:lnTo>
                  <a:pt x="20" y="266"/>
                </a:lnTo>
                <a:lnTo>
                  <a:pt x="20" y="266"/>
                </a:lnTo>
                <a:lnTo>
                  <a:pt x="21" y="265"/>
                </a:lnTo>
                <a:lnTo>
                  <a:pt x="21" y="265"/>
                </a:lnTo>
                <a:lnTo>
                  <a:pt x="22" y="266"/>
                </a:lnTo>
                <a:lnTo>
                  <a:pt x="24" y="271"/>
                </a:lnTo>
                <a:lnTo>
                  <a:pt x="24" y="271"/>
                </a:lnTo>
                <a:lnTo>
                  <a:pt x="32" y="281"/>
                </a:lnTo>
                <a:lnTo>
                  <a:pt x="34" y="283"/>
                </a:lnTo>
                <a:lnTo>
                  <a:pt x="36" y="283"/>
                </a:lnTo>
                <a:lnTo>
                  <a:pt x="53" y="271"/>
                </a:lnTo>
                <a:lnTo>
                  <a:pt x="53" y="271"/>
                </a:lnTo>
                <a:lnTo>
                  <a:pt x="56" y="275"/>
                </a:lnTo>
                <a:lnTo>
                  <a:pt x="58" y="278"/>
                </a:lnTo>
                <a:lnTo>
                  <a:pt x="59" y="283"/>
                </a:lnTo>
                <a:lnTo>
                  <a:pt x="59" y="283"/>
                </a:lnTo>
                <a:lnTo>
                  <a:pt x="59" y="284"/>
                </a:lnTo>
                <a:lnTo>
                  <a:pt x="60" y="287"/>
                </a:lnTo>
                <a:lnTo>
                  <a:pt x="63" y="289"/>
                </a:lnTo>
                <a:lnTo>
                  <a:pt x="68" y="293"/>
                </a:lnTo>
                <a:lnTo>
                  <a:pt x="69" y="296"/>
                </a:lnTo>
                <a:lnTo>
                  <a:pt x="70" y="300"/>
                </a:lnTo>
                <a:lnTo>
                  <a:pt x="70" y="300"/>
                </a:lnTo>
                <a:lnTo>
                  <a:pt x="72" y="304"/>
                </a:lnTo>
                <a:lnTo>
                  <a:pt x="75" y="309"/>
                </a:lnTo>
                <a:lnTo>
                  <a:pt x="83" y="317"/>
                </a:lnTo>
                <a:lnTo>
                  <a:pt x="93" y="328"/>
                </a:lnTo>
                <a:lnTo>
                  <a:pt x="93" y="328"/>
                </a:lnTo>
                <a:lnTo>
                  <a:pt x="107" y="343"/>
                </a:lnTo>
                <a:lnTo>
                  <a:pt x="117" y="352"/>
                </a:lnTo>
                <a:lnTo>
                  <a:pt x="121" y="355"/>
                </a:lnTo>
                <a:lnTo>
                  <a:pt x="122" y="355"/>
                </a:lnTo>
                <a:lnTo>
                  <a:pt x="122" y="355"/>
                </a:lnTo>
                <a:lnTo>
                  <a:pt x="125" y="357"/>
                </a:lnTo>
                <a:lnTo>
                  <a:pt x="134" y="360"/>
                </a:lnTo>
                <a:lnTo>
                  <a:pt x="141" y="364"/>
                </a:lnTo>
                <a:lnTo>
                  <a:pt x="143" y="366"/>
                </a:lnTo>
                <a:lnTo>
                  <a:pt x="145" y="368"/>
                </a:lnTo>
                <a:lnTo>
                  <a:pt x="145" y="368"/>
                </a:lnTo>
                <a:lnTo>
                  <a:pt x="145" y="371"/>
                </a:lnTo>
                <a:lnTo>
                  <a:pt x="147" y="378"/>
                </a:lnTo>
                <a:lnTo>
                  <a:pt x="150" y="386"/>
                </a:lnTo>
                <a:lnTo>
                  <a:pt x="151" y="389"/>
                </a:lnTo>
                <a:lnTo>
                  <a:pt x="151" y="389"/>
                </a:lnTo>
                <a:lnTo>
                  <a:pt x="134" y="501"/>
                </a:lnTo>
                <a:lnTo>
                  <a:pt x="124" y="576"/>
                </a:lnTo>
                <a:lnTo>
                  <a:pt x="122" y="600"/>
                </a:lnTo>
                <a:lnTo>
                  <a:pt x="122" y="610"/>
                </a:lnTo>
                <a:lnTo>
                  <a:pt x="122" y="610"/>
                </a:lnTo>
                <a:lnTo>
                  <a:pt x="124" y="608"/>
                </a:lnTo>
                <a:lnTo>
                  <a:pt x="128" y="608"/>
                </a:lnTo>
                <a:lnTo>
                  <a:pt x="133" y="610"/>
                </a:lnTo>
                <a:lnTo>
                  <a:pt x="133" y="610"/>
                </a:lnTo>
                <a:lnTo>
                  <a:pt x="136" y="619"/>
                </a:lnTo>
                <a:lnTo>
                  <a:pt x="142" y="646"/>
                </a:lnTo>
                <a:lnTo>
                  <a:pt x="158" y="728"/>
                </a:lnTo>
                <a:lnTo>
                  <a:pt x="174" y="811"/>
                </a:lnTo>
                <a:lnTo>
                  <a:pt x="177" y="840"/>
                </a:lnTo>
                <a:lnTo>
                  <a:pt x="178" y="852"/>
                </a:lnTo>
                <a:lnTo>
                  <a:pt x="178" y="852"/>
                </a:lnTo>
                <a:lnTo>
                  <a:pt x="178" y="854"/>
                </a:lnTo>
                <a:lnTo>
                  <a:pt x="180" y="856"/>
                </a:lnTo>
                <a:lnTo>
                  <a:pt x="184" y="862"/>
                </a:lnTo>
                <a:lnTo>
                  <a:pt x="189" y="870"/>
                </a:lnTo>
                <a:lnTo>
                  <a:pt x="190" y="874"/>
                </a:lnTo>
                <a:lnTo>
                  <a:pt x="190" y="879"/>
                </a:lnTo>
                <a:lnTo>
                  <a:pt x="190" y="879"/>
                </a:lnTo>
                <a:lnTo>
                  <a:pt x="189" y="888"/>
                </a:lnTo>
                <a:lnTo>
                  <a:pt x="190" y="900"/>
                </a:lnTo>
                <a:lnTo>
                  <a:pt x="193" y="931"/>
                </a:lnTo>
                <a:lnTo>
                  <a:pt x="195" y="965"/>
                </a:lnTo>
                <a:lnTo>
                  <a:pt x="195" y="986"/>
                </a:lnTo>
                <a:lnTo>
                  <a:pt x="195" y="986"/>
                </a:lnTo>
                <a:lnTo>
                  <a:pt x="196" y="1004"/>
                </a:lnTo>
                <a:lnTo>
                  <a:pt x="198" y="1026"/>
                </a:lnTo>
                <a:lnTo>
                  <a:pt x="198" y="1044"/>
                </a:lnTo>
                <a:lnTo>
                  <a:pt x="198" y="1051"/>
                </a:lnTo>
                <a:lnTo>
                  <a:pt x="195" y="1054"/>
                </a:lnTo>
                <a:lnTo>
                  <a:pt x="195" y="1054"/>
                </a:lnTo>
                <a:lnTo>
                  <a:pt x="188" y="1060"/>
                </a:lnTo>
                <a:lnTo>
                  <a:pt x="177" y="1071"/>
                </a:lnTo>
                <a:lnTo>
                  <a:pt x="165" y="1082"/>
                </a:lnTo>
                <a:lnTo>
                  <a:pt x="156" y="1088"/>
                </a:lnTo>
                <a:lnTo>
                  <a:pt x="156" y="1088"/>
                </a:lnTo>
                <a:lnTo>
                  <a:pt x="151" y="1090"/>
                </a:lnTo>
                <a:lnTo>
                  <a:pt x="145" y="1094"/>
                </a:lnTo>
                <a:lnTo>
                  <a:pt x="145" y="1094"/>
                </a:lnTo>
                <a:lnTo>
                  <a:pt x="140" y="1097"/>
                </a:lnTo>
                <a:lnTo>
                  <a:pt x="137" y="1100"/>
                </a:lnTo>
                <a:lnTo>
                  <a:pt x="133" y="1104"/>
                </a:lnTo>
                <a:lnTo>
                  <a:pt x="133" y="1104"/>
                </a:lnTo>
                <a:lnTo>
                  <a:pt x="128" y="1110"/>
                </a:lnTo>
                <a:lnTo>
                  <a:pt x="122" y="1115"/>
                </a:lnTo>
                <a:lnTo>
                  <a:pt x="122" y="1115"/>
                </a:lnTo>
                <a:lnTo>
                  <a:pt x="106" y="1126"/>
                </a:lnTo>
                <a:lnTo>
                  <a:pt x="98" y="1133"/>
                </a:lnTo>
                <a:lnTo>
                  <a:pt x="94" y="1136"/>
                </a:lnTo>
                <a:lnTo>
                  <a:pt x="93" y="1138"/>
                </a:lnTo>
                <a:lnTo>
                  <a:pt x="93" y="1138"/>
                </a:lnTo>
                <a:lnTo>
                  <a:pt x="92" y="1144"/>
                </a:lnTo>
                <a:lnTo>
                  <a:pt x="92" y="1151"/>
                </a:lnTo>
                <a:lnTo>
                  <a:pt x="92" y="1155"/>
                </a:lnTo>
                <a:lnTo>
                  <a:pt x="93" y="1157"/>
                </a:lnTo>
                <a:lnTo>
                  <a:pt x="95" y="1160"/>
                </a:lnTo>
                <a:lnTo>
                  <a:pt x="99" y="1161"/>
                </a:lnTo>
                <a:lnTo>
                  <a:pt x="99" y="1161"/>
                </a:lnTo>
                <a:lnTo>
                  <a:pt x="122" y="1161"/>
                </a:lnTo>
                <a:lnTo>
                  <a:pt x="160" y="1159"/>
                </a:lnTo>
                <a:lnTo>
                  <a:pt x="224" y="1155"/>
                </a:lnTo>
                <a:lnTo>
                  <a:pt x="224" y="1155"/>
                </a:lnTo>
                <a:lnTo>
                  <a:pt x="236" y="1156"/>
                </a:lnTo>
                <a:lnTo>
                  <a:pt x="248" y="1157"/>
                </a:lnTo>
                <a:lnTo>
                  <a:pt x="259" y="1157"/>
                </a:lnTo>
                <a:lnTo>
                  <a:pt x="263" y="1156"/>
                </a:lnTo>
                <a:lnTo>
                  <a:pt x="264" y="1155"/>
                </a:lnTo>
                <a:lnTo>
                  <a:pt x="264" y="1155"/>
                </a:lnTo>
                <a:lnTo>
                  <a:pt x="265" y="1154"/>
                </a:lnTo>
                <a:lnTo>
                  <a:pt x="267" y="1153"/>
                </a:lnTo>
                <a:lnTo>
                  <a:pt x="271" y="1153"/>
                </a:lnTo>
                <a:lnTo>
                  <a:pt x="275" y="1153"/>
                </a:lnTo>
                <a:lnTo>
                  <a:pt x="275" y="1151"/>
                </a:lnTo>
                <a:lnTo>
                  <a:pt x="276" y="1149"/>
                </a:lnTo>
                <a:lnTo>
                  <a:pt x="276" y="1149"/>
                </a:lnTo>
                <a:lnTo>
                  <a:pt x="275" y="1144"/>
                </a:lnTo>
                <a:lnTo>
                  <a:pt x="272" y="1137"/>
                </a:lnTo>
                <a:lnTo>
                  <a:pt x="271" y="1134"/>
                </a:lnTo>
                <a:lnTo>
                  <a:pt x="271" y="1133"/>
                </a:lnTo>
                <a:lnTo>
                  <a:pt x="272" y="1132"/>
                </a:lnTo>
                <a:lnTo>
                  <a:pt x="276" y="1132"/>
                </a:lnTo>
                <a:lnTo>
                  <a:pt x="276" y="1132"/>
                </a:lnTo>
                <a:lnTo>
                  <a:pt x="284" y="1134"/>
                </a:lnTo>
                <a:lnTo>
                  <a:pt x="295" y="1136"/>
                </a:lnTo>
                <a:lnTo>
                  <a:pt x="300" y="1134"/>
                </a:lnTo>
                <a:lnTo>
                  <a:pt x="305" y="1133"/>
                </a:lnTo>
                <a:lnTo>
                  <a:pt x="308" y="1131"/>
                </a:lnTo>
                <a:lnTo>
                  <a:pt x="310" y="1127"/>
                </a:lnTo>
                <a:lnTo>
                  <a:pt x="310" y="1127"/>
                </a:lnTo>
                <a:lnTo>
                  <a:pt x="311" y="1120"/>
                </a:lnTo>
                <a:lnTo>
                  <a:pt x="312" y="1114"/>
                </a:lnTo>
                <a:lnTo>
                  <a:pt x="310" y="1107"/>
                </a:lnTo>
                <a:lnTo>
                  <a:pt x="304" y="1098"/>
                </a:lnTo>
                <a:lnTo>
                  <a:pt x="304" y="1098"/>
                </a:lnTo>
                <a:lnTo>
                  <a:pt x="293" y="1085"/>
                </a:lnTo>
                <a:lnTo>
                  <a:pt x="289" y="1079"/>
                </a:lnTo>
                <a:lnTo>
                  <a:pt x="287" y="1071"/>
                </a:lnTo>
                <a:lnTo>
                  <a:pt x="287" y="1071"/>
                </a:lnTo>
                <a:lnTo>
                  <a:pt x="283" y="1056"/>
                </a:lnTo>
                <a:lnTo>
                  <a:pt x="281" y="1048"/>
                </a:lnTo>
                <a:lnTo>
                  <a:pt x="281" y="1048"/>
                </a:lnTo>
                <a:lnTo>
                  <a:pt x="279" y="1044"/>
                </a:lnTo>
                <a:lnTo>
                  <a:pt x="276" y="1041"/>
                </a:lnTo>
                <a:lnTo>
                  <a:pt x="270" y="1037"/>
                </a:lnTo>
                <a:lnTo>
                  <a:pt x="270" y="1037"/>
                </a:lnTo>
                <a:lnTo>
                  <a:pt x="269" y="1023"/>
                </a:lnTo>
                <a:lnTo>
                  <a:pt x="266" y="1010"/>
                </a:lnTo>
                <a:lnTo>
                  <a:pt x="264" y="1003"/>
                </a:lnTo>
                <a:lnTo>
                  <a:pt x="264" y="1003"/>
                </a:lnTo>
                <a:lnTo>
                  <a:pt x="264" y="997"/>
                </a:lnTo>
                <a:lnTo>
                  <a:pt x="263" y="986"/>
                </a:lnTo>
                <a:lnTo>
                  <a:pt x="263" y="955"/>
                </a:lnTo>
                <a:lnTo>
                  <a:pt x="263" y="921"/>
                </a:lnTo>
                <a:lnTo>
                  <a:pt x="264" y="902"/>
                </a:lnTo>
                <a:lnTo>
                  <a:pt x="264" y="902"/>
                </a:lnTo>
                <a:lnTo>
                  <a:pt x="265" y="885"/>
                </a:lnTo>
                <a:lnTo>
                  <a:pt x="266" y="861"/>
                </a:lnTo>
                <a:lnTo>
                  <a:pt x="265" y="837"/>
                </a:lnTo>
                <a:lnTo>
                  <a:pt x="264" y="823"/>
                </a:lnTo>
                <a:lnTo>
                  <a:pt x="264" y="823"/>
                </a:lnTo>
                <a:lnTo>
                  <a:pt x="254" y="793"/>
                </a:lnTo>
                <a:lnTo>
                  <a:pt x="249" y="776"/>
                </a:lnTo>
                <a:lnTo>
                  <a:pt x="247" y="770"/>
                </a:lnTo>
                <a:lnTo>
                  <a:pt x="247" y="767"/>
                </a:lnTo>
                <a:lnTo>
                  <a:pt x="247" y="767"/>
                </a:lnTo>
                <a:lnTo>
                  <a:pt x="248" y="741"/>
                </a:lnTo>
                <a:lnTo>
                  <a:pt x="251" y="687"/>
                </a:lnTo>
                <a:lnTo>
                  <a:pt x="253" y="610"/>
                </a:lnTo>
                <a:lnTo>
                  <a:pt x="276" y="570"/>
                </a:lnTo>
                <a:lnTo>
                  <a:pt x="276" y="570"/>
                </a:lnTo>
                <a:lnTo>
                  <a:pt x="284" y="569"/>
                </a:lnTo>
                <a:lnTo>
                  <a:pt x="289" y="567"/>
                </a:lnTo>
                <a:lnTo>
                  <a:pt x="292" y="566"/>
                </a:lnTo>
                <a:lnTo>
                  <a:pt x="293" y="564"/>
                </a:lnTo>
                <a:lnTo>
                  <a:pt x="293" y="564"/>
                </a:lnTo>
                <a:lnTo>
                  <a:pt x="296" y="520"/>
                </a:lnTo>
                <a:lnTo>
                  <a:pt x="299" y="490"/>
                </a:lnTo>
                <a:lnTo>
                  <a:pt x="299" y="475"/>
                </a:lnTo>
                <a:lnTo>
                  <a:pt x="299" y="475"/>
                </a:lnTo>
                <a:lnTo>
                  <a:pt x="299" y="471"/>
                </a:lnTo>
                <a:lnTo>
                  <a:pt x="300" y="466"/>
                </a:lnTo>
                <a:lnTo>
                  <a:pt x="304" y="455"/>
                </a:lnTo>
                <a:lnTo>
                  <a:pt x="307" y="441"/>
                </a:lnTo>
                <a:lnTo>
                  <a:pt x="308" y="433"/>
                </a:lnTo>
                <a:lnTo>
                  <a:pt x="310" y="423"/>
                </a:lnTo>
                <a:lnTo>
                  <a:pt x="310" y="423"/>
                </a:lnTo>
                <a:lnTo>
                  <a:pt x="311" y="399"/>
                </a:lnTo>
                <a:lnTo>
                  <a:pt x="311" y="369"/>
                </a:lnTo>
                <a:lnTo>
                  <a:pt x="310" y="328"/>
                </a:lnTo>
                <a:lnTo>
                  <a:pt x="310" y="198"/>
                </a:lnTo>
                <a:lnTo>
                  <a:pt x="310" y="198"/>
                </a:lnTo>
                <a:lnTo>
                  <a:pt x="312" y="198"/>
                </a:lnTo>
                <a:lnTo>
                  <a:pt x="319" y="198"/>
                </a:lnTo>
                <a:lnTo>
                  <a:pt x="328" y="194"/>
                </a:lnTo>
                <a:lnTo>
                  <a:pt x="334" y="192"/>
                </a:lnTo>
                <a:lnTo>
                  <a:pt x="338" y="187"/>
                </a:lnTo>
                <a:lnTo>
                  <a:pt x="338" y="187"/>
                </a:lnTo>
                <a:lnTo>
                  <a:pt x="342" y="182"/>
                </a:lnTo>
                <a:lnTo>
                  <a:pt x="346" y="176"/>
                </a:lnTo>
                <a:lnTo>
                  <a:pt x="347" y="170"/>
                </a:lnTo>
                <a:lnTo>
                  <a:pt x="347" y="164"/>
                </a:lnTo>
                <a:lnTo>
                  <a:pt x="346" y="158"/>
                </a:lnTo>
                <a:lnTo>
                  <a:pt x="344" y="152"/>
                </a:lnTo>
                <a:lnTo>
                  <a:pt x="342" y="146"/>
                </a:lnTo>
                <a:lnTo>
                  <a:pt x="338" y="142"/>
                </a:lnTo>
                <a:lnTo>
                  <a:pt x="338" y="142"/>
                </a:lnTo>
                <a:lnTo>
                  <a:pt x="330" y="134"/>
                </a:lnTo>
                <a:lnTo>
                  <a:pt x="318" y="126"/>
                </a:lnTo>
                <a:lnTo>
                  <a:pt x="304" y="116"/>
                </a:lnTo>
                <a:lnTo>
                  <a:pt x="287" y="109"/>
                </a:lnTo>
                <a:lnTo>
                  <a:pt x="287" y="109"/>
                </a:lnTo>
                <a:lnTo>
                  <a:pt x="277" y="105"/>
                </a:lnTo>
                <a:lnTo>
                  <a:pt x="267" y="103"/>
                </a:lnTo>
                <a:lnTo>
                  <a:pt x="257" y="101"/>
                </a:lnTo>
                <a:lnTo>
                  <a:pt x="247" y="101"/>
                </a:lnTo>
                <a:lnTo>
                  <a:pt x="231" y="101"/>
                </a:lnTo>
                <a:lnTo>
                  <a:pt x="224" y="103"/>
                </a:lnTo>
                <a:lnTo>
                  <a:pt x="224" y="103"/>
                </a:lnTo>
                <a:lnTo>
                  <a:pt x="219" y="105"/>
                </a:lnTo>
                <a:lnTo>
                  <a:pt x="216" y="105"/>
                </a:lnTo>
                <a:lnTo>
                  <a:pt x="214" y="104"/>
                </a:lnTo>
                <a:lnTo>
                  <a:pt x="213" y="103"/>
                </a:lnTo>
                <a:lnTo>
                  <a:pt x="213" y="103"/>
                </a:lnTo>
                <a:lnTo>
                  <a:pt x="206" y="93"/>
                </a:lnTo>
                <a:lnTo>
                  <a:pt x="201" y="86"/>
                </a:lnTo>
                <a:lnTo>
                  <a:pt x="201" y="86"/>
                </a:lnTo>
                <a:lnTo>
                  <a:pt x="196" y="70"/>
                </a:lnTo>
                <a:lnTo>
                  <a:pt x="190" y="52"/>
                </a:lnTo>
                <a:lnTo>
                  <a:pt x="190" y="52"/>
                </a:lnTo>
                <a:lnTo>
                  <a:pt x="189" y="50"/>
                </a:lnTo>
                <a:lnTo>
                  <a:pt x="190" y="48"/>
                </a:lnTo>
                <a:lnTo>
                  <a:pt x="192" y="47"/>
                </a:lnTo>
                <a:lnTo>
                  <a:pt x="192" y="46"/>
                </a:lnTo>
                <a:lnTo>
                  <a:pt x="190" y="44"/>
                </a:lnTo>
                <a:lnTo>
                  <a:pt x="184" y="35"/>
                </a:lnTo>
                <a:lnTo>
                  <a:pt x="184" y="35"/>
                </a:lnTo>
                <a:lnTo>
                  <a:pt x="170" y="20"/>
                </a:lnTo>
                <a:lnTo>
                  <a:pt x="166" y="16"/>
                </a:lnTo>
                <a:lnTo>
                  <a:pt x="162" y="12"/>
                </a:lnTo>
                <a:lnTo>
                  <a:pt x="162" y="12"/>
                </a:lnTo>
                <a:lnTo>
                  <a:pt x="157" y="11"/>
                </a:lnTo>
                <a:lnTo>
                  <a:pt x="153" y="10"/>
                </a:lnTo>
                <a:lnTo>
                  <a:pt x="150" y="9"/>
                </a:lnTo>
                <a:lnTo>
                  <a:pt x="145" y="8"/>
                </a:lnTo>
                <a:lnTo>
                  <a:pt x="145" y="8"/>
                </a:lnTo>
                <a:lnTo>
                  <a:pt x="137" y="1"/>
                </a:lnTo>
                <a:lnTo>
                  <a:pt x="134" y="0"/>
                </a:lnTo>
                <a:lnTo>
                  <a:pt x="128" y="1"/>
                </a:lnTo>
                <a:lnTo>
                  <a:pt x="128" y="1"/>
                </a:lnTo>
                <a:lnTo>
                  <a:pt x="115" y="4"/>
                </a:lnTo>
                <a:lnTo>
                  <a:pt x="111" y="5"/>
                </a:lnTo>
                <a:lnTo>
                  <a:pt x="110" y="8"/>
                </a:lnTo>
                <a:lnTo>
                  <a:pt x="110" y="8"/>
                </a:lnTo>
                <a:lnTo>
                  <a:pt x="110" y="9"/>
                </a:lnTo>
                <a:lnTo>
                  <a:pt x="107" y="11"/>
                </a:lnTo>
                <a:lnTo>
                  <a:pt x="100" y="18"/>
                </a:lnTo>
                <a:lnTo>
                  <a:pt x="91" y="26"/>
                </a:lnTo>
                <a:lnTo>
                  <a:pt x="82" y="29"/>
                </a:lnTo>
                <a:lnTo>
                  <a:pt x="82" y="29"/>
                </a:lnTo>
                <a:lnTo>
                  <a:pt x="72" y="32"/>
                </a:lnTo>
                <a:lnTo>
                  <a:pt x="69" y="34"/>
                </a:lnTo>
                <a:lnTo>
                  <a:pt x="65" y="41"/>
                </a:lnTo>
                <a:lnTo>
                  <a:pt x="65" y="41"/>
                </a:lnTo>
                <a:lnTo>
                  <a:pt x="63" y="46"/>
                </a:lnTo>
                <a:lnTo>
                  <a:pt x="62" y="53"/>
                </a:lnTo>
                <a:lnTo>
                  <a:pt x="63" y="67"/>
                </a:lnTo>
                <a:lnTo>
                  <a:pt x="64" y="80"/>
                </a:lnTo>
                <a:lnTo>
                  <a:pt x="65" y="83"/>
                </a:lnTo>
                <a:lnTo>
                  <a:pt x="65" y="86"/>
                </a:lnTo>
                <a:lnTo>
                  <a:pt x="65" y="86"/>
                </a:lnTo>
                <a:lnTo>
                  <a:pt x="63" y="88"/>
                </a:lnTo>
                <a:lnTo>
                  <a:pt x="62" y="92"/>
                </a:lnTo>
                <a:lnTo>
                  <a:pt x="62" y="97"/>
                </a:lnTo>
                <a:lnTo>
                  <a:pt x="63" y="100"/>
                </a:lnTo>
                <a:lnTo>
                  <a:pt x="65" y="103"/>
                </a:lnTo>
                <a:lnTo>
                  <a:pt x="65" y="103"/>
                </a:lnTo>
                <a:lnTo>
                  <a:pt x="70" y="107"/>
                </a:lnTo>
                <a:lnTo>
                  <a:pt x="76" y="111"/>
                </a:lnTo>
                <a:lnTo>
                  <a:pt x="82" y="113"/>
                </a:lnTo>
                <a:lnTo>
                  <a:pt x="82" y="113"/>
                </a:lnTo>
                <a:lnTo>
                  <a:pt x="83" y="116"/>
                </a:lnTo>
                <a:lnTo>
                  <a:pt x="87" y="119"/>
                </a:lnTo>
                <a:lnTo>
                  <a:pt x="87" y="119"/>
                </a:lnTo>
                <a:lnTo>
                  <a:pt x="89" y="119"/>
                </a:lnTo>
                <a:lnTo>
                  <a:pt x="92" y="117"/>
                </a:lnTo>
                <a:lnTo>
                  <a:pt x="93" y="113"/>
                </a:lnTo>
                <a:lnTo>
                  <a:pt x="99" y="113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" name="Freeform 5">
            <a:extLst>
              <a:ext uri="{FF2B5EF4-FFF2-40B4-BE49-F238E27FC236}">
                <a16:creationId xmlns:a16="http://schemas.microsoft.com/office/drawing/2014/main" id="{1D0FFCAC-BCCE-4959-8AD0-5AA74AD9EDFA}"/>
              </a:ext>
            </a:extLst>
          </p:cNvPr>
          <p:cNvSpPr>
            <a:spLocks/>
          </p:cNvSpPr>
          <p:nvPr/>
        </p:nvSpPr>
        <p:spPr bwMode="auto">
          <a:xfrm>
            <a:off x="6538102" y="2646195"/>
            <a:ext cx="625751" cy="1765378"/>
          </a:xfrm>
          <a:custGeom>
            <a:avLst/>
            <a:gdLst>
              <a:gd name="T0" fmla="*/ 45 w 509"/>
              <a:gd name="T1" fmla="*/ 207 h 1436"/>
              <a:gd name="T2" fmla="*/ 6 w 509"/>
              <a:gd name="T3" fmla="*/ 336 h 1436"/>
              <a:gd name="T4" fmla="*/ 23 w 509"/>
              <a:gd name="T5" fmla="*/ 474 h 1436"/>
              <a:gd name="T6" fmla="*/ 72 w 509"/>
              <a:gd name="T7" fmla="*/ 667 h 1436"/>
              <a:gd name="T8" fmla="*/ 89 w 509"/>
              <a:gd name="T9" fmla="*/ 701 h 1436"/>
              <a:gd name="T10" fmla="*/ 89 w 509"/>
              <a:gd name="T11" fmla="*/ 896 h 1436"/>
              <a:gd name="T12" fmla="*/ 138 w 509"/>
              <a:gd name="T13" fmla="*/ 1051 h 1436"/>
              <a:gd name="T14" fmla="*/ 127 w 509"/>
              <a:gd name="T15" fmla="*/ 1208 h 1436"/>
              <a:gd name="T16" fmla="*/ 150 w 509"/>
              <a:gd name="T17" fmla="*/ 1334 h 1436"/>
              <a:gd name="T18" fmla="*/ 120 w 509"/>
              <a:gd name="T19" fmla="*/ 1402 h 1436"/>
              <a:gd name="T20" fmla="*/ 135 w 509"/>
              <a:gd name="T21" fmla="*/ 1424 h 1436"/>
              <a:gd name="T22" fmla="*/ 220 w 509"/>
              <a:gd name="T23" fmla="*/ 1426 h 1436"/>
              <a:gd name="T24" fmla="*/ 338 w 509"/>
              <a:gd name="T25" fmla="*/ 1428 h 1436"/>
              <a:gd name="T26" fmla="*/ 352 w 509"/>
              <a:gd name="T27" fmla="*/ 1398 h 1436"/>
              <a:gd name="T28" fmla="*/ 294 w 509"/>
              <a:gd name="T29" fmla="*/ 1374 h 1436"/>
              <a:gd name="T30" fmla="*/ 223 w 509"/>
              <a:gd name="T31" fmla="*/ 1202 h 1436"/>
              <a:gd name="T32" fmla="*/ 249 w 509"/>
              <a:gd name="T33" fmla="*/ 1002 h 1436"/>
              <a:gd name="T34" fmla="*/ 251 w 509"/>
              <a:gd name="T35" fmla="*/ 1042 h 1436"/>
              <a:gd name="T36" fmla="*/ 265 w 509"/>
              <a:gd name="T37" fmla="*/ 1146 h 1436"/>
              <a:gd name="T38" fmla="*/ 313 w 509"/>
              <a:gd name="T39" fmla="*/ 1291 h 1436"/>
              <a:gd name="T40" fmla="*/ 301 w 509"/>
              <a:gd name="T41" fmla="*/ 1322 h 1436"/>
              <a:gd name="T42" fmla="*/ 297 w 509"/>
              <a:gd name="T43" fmla="*/ 1358 h 1436"/>
              <a:gd name="T44" fmla="*/ 350 w 509"/>
              <a:gd name="T45" fmla="*/ 1369 h 1436"/>
              <a:gd name="T46" fmla="*/ 432 w 509"/>
              <a:gd name="T47" fmla="*/ 1364 h 1436"/>
              <a:gd name="T48" fmla="*/ 505 w 509"/>
              <a:gd name="T49" fmla="*/ 1346 h 1436"/>
              <a:gd name="T50" fmla="*/ 483 w 509"/>
              <a:gd name="T51" fmla="*/ 1324 h 1436"/>
              <a:gd name="T52" fmla="*/ 412 w 509"/>
              <a:gd name="T53" fmla="*/ 1277 h 1436"/>
              <a:gd name="T54" fmla="*/ 376 w 509"/>
              <a:gd name="T55" fmla="*/ 1258 h 1436"/>
              <a:gd name="T56" fmla="*/ 347 w 509"/>
              <a:gd name="T57" fmla="*/ 1082 h 1436"/>
              <a:gd name="T58" fmla="*/ 347 w 509"/>
              <a:gd name="T59" fmla="*/ 1015 h 1436"/>
              <a:gd name="T60" fmla="*/ 353 w 509"/>
              <a:gd name="T61" fmla="*/ 966 h 1436"/>
              <a:gd name="T62" fmla="*/ 308 w 509"/>
              <a:gd name="T63" fmla="*/ 782 h 1436"/>
              <a:gd name="T64" fmla="*/ 283 w 509"/>
              <a:gd name="T65" fmla="*/ 630 h 1436"/>
              <a:gd name="T66" fmla="*/ 346 w 509"/>
              <a:gd name="T67" fmla="*/ 403 h 1436"/>
              <a:gd name="T68" fmla="*/ 374 w 509"/>
              <a:gd name="T69" fmla="*/ 383 h 1436"/>
              <a:gd name="T70" fmla="*/ 382 w 509"/>
              <a:gd name="T71" fmla="*/ 374 h 1436"/>
              <a:gd name="T72" fmla="*/ 424 w 509"/>
              <a:gd name="T73" fmla="*/ 336 h 1436"/>
              <a:gd name="T74" fmla="*/ 429 w 509"/>
              <a:gd name="T75" fmla="*/ 295 h 1436"/>
              <a:gd name="T76" fmla="*/ 434 w 509"/>
              <a:gd name="T77" fmla="*/ 282 h 1436"/>
              <a:gd name="T78" fmla="*/ 364 w 509"/>
              <a:gd name="T79" fmla="*/ 290 h 1436"/>
              <a:gd name="T80" fmla="*/ 338 w 509"/>
              <a:gd name="T81" fmla="*/ 284 h 1436"/>
              <a:gd name="T82" fmla="*/ 297 w 509"/>
              <a:gd name="T83" fmla="*/ 322 h 1436"/>
              <a:gd name="T84" fmla="*/ 274 w 509"/>
              <a:gd name="T85" fmla="*/ 358 h 1436"/>
              <a:gd name="T86" fmla="*/ 238 w 509"/>
              <a:gd name="T87" fmla="*/ 325 h 1436"/>
              <a:gd name="T88" fmla="*/ 196 w 509"/>
              <a:gd name="T89" fmla="*/ 290 h 1436"/>
              <a:gd name="T90" fmla="*/ 174 w 509"/>
              <a:gd name="T91" fmla="*/ 231 h 1436"/>
              <a:gd name="T92" fmla="*/ 215 w 509"/>
              <a:gd name="T93" fmla="*/ 224 h 1436"/>
              <a:gd name="T94" fmla="*/ 263 w 509"/>
              <a:gd name="T95" fmla="*/ 201 h 1436"/>
              <a:gd name="T96" fmla="*/ 272 w 509"/>
              <a:gd name="T97" fmla="*/ 164 h 1436"/>
              <a:gd name="T98" fmla="*/ 347 w 509"/>
              <a:gd name="T99" fmla="*/ 137 h 1436"/>
              <a:gd name="T100" fmla="*/ 304 w 509"/>
              <a:gd name="T101" fmla="*/ 70 h 1436"/>
              <a:gd name="T102" fmla="*/ 284 w 509"/>
              <a:gd name="T103" fmla="*/ 17 h 1436"/>
              <a:gd name="T104" fmla="*/ 213 w 509"/>
              <a:gd name="T105" fmla="*/ 3 h 1436"/>
              <a:gd name="T106" fmla="*/ 161 w 509"/>
              <a:gd name="T107" fmla="*/ 9 h 1436"/>
              <a:gd name="T108" fmla="*/ 132 w 509"/>
              <a:gd name="T109" fmla="*/ 62 h 1436"/>
              <a:gd name="T110" fmla="*/ 110 w 509"/>
              <a:gd name="T111" fmla="*/ 93 h 1436"/>
              <a:gd name="T112" fmla="*/ 100 w 509"/>
              <a:gd name="T113" fmla="*/ 114 h 14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509" h="1436">
                <a:moveTo>
                  <a:pt x="109" y="132"/>
                </a:moveTo>
                <a:lnTo>
                  <a:pt x="64" y="184"/>
                </a:lnTo>
                <a:lnTo>
                  <a:pt x="64" y="184"/>
                </a:lnTo>
                <a:lnTo>
                  <a:pt x="63" y="185"/>
                </a:lnTo>
                <a:lnTo>
                  <a:pt x="58" y="188"/>
                </a:lnTo>
                <a:lnTo>
                  <a:pt x="53" y="195"/>
                </a:lnTo>
                <a:lnTo>
                  <a:pt x="45" y="207"/>
                </a:lnTo>
                <a:lnTo>
                  <a:pt x="45" y="207"/>
                </a:lnTo>
                <a:lnTo>
                  <a:pt x="40" y="218"/>
                </a:lnTo>
                <a:lnTo>
                  <a:pt x="34" y="236"/>
                </a:lnTo>
                <a:lnTo>
                  <a:pt x="27" y="258"/>
                </a:lnTo>
                <a:lnTo>
                  <a:pt x="18" y="283"/>
                </a:lnTo>
                <a:lnTo>
                  <a:pt x="12" y="310"/>
                </a:lnTo>
                <a:lnTo>
                  <a:pt x="6" y="336"/>
                </a:lnTo>
                <a:lnTo>
                  <a:pt x="2" y="360"/>
                </a:lnTo>
                <a:lnTo>
                  <a:pt x="0" y="381"/>
                </a:lnTo>
                <a:lnTo>
                  <a:pt x="0" y="381"/>
                </a:lnTo>
                <a:lnTo>
                  <a:pt x="1" y="392"/>
                </a:lnTo>
                <a:lnTo>
                  <a:pt x="4" y="405"/>
                </a:lnTo>
                <a:lnTo>
                  <a:pt x="12" y="437"/>
                </a:lnTo>
                <a:lnTo>
                  <a:pt x="23" y="474"/>
                </a:lnTo>
                <a:lnTo>
                  <a:pt x="36" y="513"/>
                </a:lnTo>
                <a:lnTo>
                  <a:pt x="60" y="579"/>
                </a:lnTo>
                <a:lnTo>
                  <a:pt x="71" y="608"/>
                </a:lnTo>
                <a:lnTo>
                  <a:pt x="71" y="608"/>
                </a:lnTo>
                <a:lnTo>
                  <a:pt x="71" y="621"/>
                </a:lnTo>
                <a:lnTo>
                  <a:pt x="71" y="652"/>
                </a:lnTo>
                <a:lnTo>
                  <a:pt x="72" y="667"/>
                </a:lnTo>
                <a:lnTo>
                  <a:pt x="74" y="682"/>
                </a:lnTo>
                <a:lnTo>
                  <a:pt x="76" y="693"/>
                </a:lnTo>
                <a:lnTo>
                  <a:pt x="77" y="695"/>
                </a:lnTo>
                <a:lnTo>
                  <a:pt x="78" y="697"/>
                </a:lnTo>
                <a:lnTo>
                  <a:pt x="78" y="697"/>
                </a:lnTo>
                <a:lnTo>
                  <a:pt x="89" y="701"/>
                </a:lnTo>
                <a:lnTo>
                  <a:pt x="89" y="701"/>
                </a:lnTo>
                <a:lnTo>
                  <a:pt x="86" y="770"/>
                </a:lnTo>
                <a:lnTo>
                  <a:pt x="85" y="828"/>
                </a:lnTo>
                <a:lnTo>
                  <a:pt x="85" y="853"/>
                </a:lnTo>
                <a:lnTo>
                  <a:pt x="86" y="875"/>
                </a:lnTo>
                <a:lnTo>
                  <a:pt x="86" y="875"/>
                </a:lnTo>
                <a:lnTo>
                  <a:pt x="87" y="885"/>
                </a:lnTo>
                <a:lnTo>
                  <a:pt x="89" y="896"/>
                </a:lnTo>
                <a:lnTo>
                  <a:pt x="97" y="921"/>
                </a:lnTo>
                <a:lnTo>
                  <a:pt x="105" y="946"/>
                </a:lnTo>
                <a:lnTo>
                  <a:pt x="116" y="973"/>
                </a:lnTo>
                <a:lnTo>
                  <a:pt x="134" y="1016"/>
                </a:lnTo>
                <a:lnTo>
                  <a:pt x="141" y="1035"/>
                </a:lnTo>
                <a:lnTo>
                  <a:pt x="141" y="1035"/>
                </a:lnTo>
                <a:lnTo>
                  <a:pt x="138" y="1051"/>
                </a:lnTo>
                <a:lnTo>
                  <a:pt x="130" y="1090"/>
                </a:lnTo>
                <a:lnTo>
                  <a:pt x="126" y="1114"/>
                </a:lnTo>
                <a:lnTo>
                  <a:pt x="123" y="1140"/>
                </a:lnTo>
                <a:lnTo>
                  <a:pt x="122" y="1165"/>
                </a:lnTo>
                <a:lnTo>
                  <a:pt x="123" y="1187"/>
                </a:lnTo>
                <a:lnTo>
                  <a:pt x="123" y="1187"/>
                </a:lnTo>
                <a:lnTo>
                  <a:pt x="127" y="1208"/>
                </a:lnTo>
                <a:lnTo>
                  <a:pt x="130" y="1230"/>
                </a:lnTo>
                <a:lnTo>
                  <a:pt x="141" y="1271"/>
                </a:lnTo>
                <a:lnTo>
                  <a:pt x="150" y="1305"/>
                </a:lnTo>
                <a:lnTo>
                  <a:pt x="152" y="1317"/>
                </a:lnTo>
                <a:lnTo>
                  <a:pt x="152" y="1324"/>
                </a:lnTo>
                <a:lnTo>
                  <a:pt x="152" y="1324"/>
                </a:lnTo>
                <a:lnTo>
                  <a:pt x="150" y="1334"/>
                </a:lnTo>
                <a:lnTo>
                  <a:pt x="145" y="1344"/>
                </a:lnTo>
                <a:lnTo>
                  <a:pt x="140" y="1355"/>
                </a:lnTo>
                <a:lnTo>
                  <a:pt x="134" y="1369"/>
                </a:lnTo>
                <a:lnTo>
                  <a:pt x="134" y="1369"/>
                </a:lnTo>
                <a:lnTo>
                  <a:pt x="128" y="1384"/>
                </a:lnTo>
                <a:lnTo>
                  <a:pt x="121" y="1396"/>
                </a:lnTo>
                <a:lnTo>
                  <a:pt x="120" y="1402"/>
                </a:lnTo>
                <a:lnTo>
                  <a:pt x="118" y="1408"/>
                </a:lnTo>
                <a:lnTo>
                  <a:pt x="120" y="1413"/>
                </a:lnTo>
                <a:lnTo>
                  <a:pt x="123" y="1417"/>
                </a:lnTo>
                <a:lnTo>
                  <a:pt x="123" y="1417"/>
                </a:lnTo>
                <a:lnTo>
                  <a:pt x="127" y="1421"/>
                </a:lnTo>
                <a:lnTo>
                  <a:pt x="132" y="1422"/>
                </a:lnTo>
                <a:lnTo>
                  <a:pt x="135" y="1424"/>
                </a:lnTo>
                <a:lnTo>
                  <a:pt x="141" y="1422"/>
                </a:lnTo>
                <a:lnTo>
                  <a:pt x="157" y="1421"/>
                </a:lnTo>
                <a:lnTo>
                  <a:pt x="168" y="1421"/>
                </a:lnTo>
                <a:lnTo>
                  <a:pt x="182" y="1421"/>
                </a:lnTo>
                <a:lnTo>
                  <a:pt x="182" y="1421"/>
                </a:lnTo>
                <a:lnTo>
                  <a:pt x="201" y="1424"/>
                </a:lnTo>
                <a:lnTo>
                  <a:pt x="220" y="1426"/>
                </a:lnTo>
                <a:lnTo>
                  <a:pt x="263" y="1433"/>
                </a:lnTo>
                <a:lnTo>
                  <a:pt x="285" y="1436"/>
                </a:lnTo>
                <a:lnTo>
                  <a:pt x="306" y="1436"/>
                </a:lnTo>
                <a:lnTo>
                  <a:pt x="315" y="1434"/>
                </a:lnTo>
                <a:lnTo>
                  <a:pt x="324" y="1433"/>
                </a:lnTo>
                <a:lnTo>
                  <a:pt x="331" y="1432"/>
                </a:lnTo>
                <a:lnTo>
                  <a:pt x="338" y="1428"/>
                </a:lnTo>
                <a:lnTo>
                  <a:pt x="338" y="1428"/>
                </a:lnTo>
                <a:lnTo>
                  <a:pt x="349" y="1422"/>
                </a:lnTo>
                <a:lnTo>
                  <a:pt x="355" y="1415"/>
                </a:lnTo>
                <a:lnTo>
                  <a:pt x="358" y="1410"/>
                </a:lnTo>
                <a:lnTo>
                  <a:pt x="358" y="1405"/>
                </a:lnTo>
                <a:lnTo>
                  <a:pt x="355" y="1401"/>
                </a:lnTo>
                <a:lnTo>
                  <a:pt x="352" y="1398"/>
                </a:lnTo>
                <a:lnTo>
                  <a:pt x="349" y="1396"/>
                </a:lnTo>
                <a:lnTo>
                  <a:pt x="346" y="1395"/>
                </a:lnTo>
                <a:lnTo>
                  <a:pt x="346" y="1395"/>
                </a:lnTo>
                <a:lnTo>
                  <a:pt x="336" y="1392"/>
                </a:lnTo>
                <a:lnTo>
                  <a:pt x="320" y="1386"/>
                </a:lnTo>
                <a:lnTo>
                  <a:pt x="302" y="1379"/>
                </a:lnTo>
                <a:lnTo>
                  <a:pt x="294" y="1374"/>
                </a:lnTo>
                <a:lnTo>
                  <a:pt x="286" y="1369"/>
                </a:lnTo>
                <a:lnTo>
                  <a:pt x="286" y="1369"/>
                </a:lnTo>
                <a:lnTo>
                  <a:pt x="223" y="1321"/>
                </a:lnTo>
                <a:lnTo>
                  <a:pt x="223" y="1321"/>
                </a:lnTo>
                <a:lnTo>
                  <a:pt x="222" y="1269"/>
                </a:lnTo>
                <a:lnTo>
                  <a:pt x="222" y="1229"/>
                </a:lnTo>
                <a:lnTo>
                  <a:pt x="223" y="1202"/>
                </a:lnTo>
                <a:lnTo>
                  <a:pt x="223" y="1202"/>
                </a:lnTo>
                <a:lnTo>
                  <a:pt x="226" y="1175"/>
                </a:lnTo>
                <a:lnTo>
                  <a:pt x="230" y="1134"/>
                </a:lnTo>
                <a:lnTo>
                  <a:pt x="234" y="1072"/>
                </a:lnTo>
                <a:lnTo>
                  <a:pt x="234" y="1072"/>
                </a:lnTo>
                <a:lnTo>
                  <a:pt x="242" y="1024"/>
                </a:lnTo>
                <a:lnTo>
                  <a:pt x="249" y="1002"/>
                </a:lnTo>
                <a:lnTo>
                  <a:pt x="249" y="1002"/>
                </a:lnTo>
                <a:lnTo>
                  <a:pt x="252" y="1019"/>
                </a:lnTo>
                <a:lnTo>
                  <a:pt x="254" y="1031"/>
                </a:lnTo>
                <a:lnTo>
                  <a:pt x="254" y="1036"/>
                </a:lnTo>
                <a:lnTo>
                  <a:pt x="252" y="1038"/>
                </a:lnTo>
                <a:lnTo>
                  <a:pt x="252" y="1038"/>
                </a:lnTo>
                <a:lnTo>
                  <a:pt x="251" y="1042"/>
                </a:lnTo>
                <a:lnTo>
                  <a:pt x="250" y="1049"/>
                </a:lnTo>
                <a:lnTo>
                  <a:pt x="248" y="1059"/>
                </a:lnTo>
                <a:lnTo>
                  <a:pt x="246" y="1071"/>
                </a:lnTo>
                <a:lnTo>
                  <a:pt x="248" y="1086"/>
                </a:lnTo>
                <a:lnTo>
                  <a:pt x="250" y="1105"/>
                </a:lnTo>
                <a:lnTo>
                  <a:pt x="255" y="1124"/>
                </a:lnTo>
                <a:lnTo>
                  <a:pt x="265" y="1146"/>
                </a:lnTo>
                <a:lnTo>
                  <a:pt x="265" y="1146"/>
                </a:lnTo>
                <a:lnTo>
                  <a:pt x="274" y="1170"/>
                </a:lnTo>
                <a:lnTo>
                  <a:pt x="284" y="1195"/>
                </a:lnTo>
                <a:lnTo>
                  <a:pt x="300" y="1242"/>
                </a:lnTo>
                <a:lnTo>
                  <a:pt x="309" y="1277"/>
                </a:lnTo>
                <a:lnTo>
                  <a:pt x="313" y="1291"/>
                </a:lnTo>
                <a:lnTo>
                  <a:pt x="313" y="1291"/>
                </a:lnTo>
                <a:lnTo>
                  <a:pt x="309" y="1293"/>
                </a:lnTo>
                <a:lnTo>
                  <a:pt x="306" y="1299"/>
                </a:lnTo>
                <a:lnTo>
                  <a:pt x="302" y="1308"/>
                </a:lnTo>
                <a:lnTo>
                  <a:pt x="301" y="1312"/>
                </a:lnTo>
                <a:lnTo>
                  <a:pt x="301" y="1317"/>
                </a:lnTo>
                <a:lnTo>
                  <a:pt x="301" y="1317"/>
                </a:lnTo>
                <a:lnTo>
                  <a:pt x="301" y="1322"/>
                </a:lnTo>
                <a:lnTo>
                  <a:pt x="300" y="1327"/>
                </a:lnTo>
                <a:lnTo>
                  <a:pt x="296" y="1339"/>
                </a:lnTo>
                <a:lnTo>
                  <a:pt x="295" y="1344"/>
                </a:lnTo>
                <a:lnTo>
                  <a:pt x="295" y="1350"/>
                </a:lnTo>
                <a:lnTo>
                  <a:pt x="295" y="1353"/>
                </a:lnTo>
                <a:lnTo>
                  <a:pt x="297" y="1358"/>
                </a:lnTo>
                <a:lnTo>
                  <a:pt x="297" y="1358"/>
                </a:lnTo>
                <a:lnTo>
                  <a:pt x="301" y="1361"/>
                </a:lnTo>
                <a:lnTo>
                  <a:pt x="306" y="1363"/>
                </a:lnTo>
                <a:lnTo>
                  <a:pt x="317" y="1367"/>
                </a:lnTo>
                <a:lnTo>
                  <a:pt x="329" y="1368"/>
                </a:lnTo>
                <a:lnTo>
                  <a:pt x="342" y="1369"/>
                </a:lnTo>
                <a:lnTo>
                  <a:pt x="342" y="1369"/>
                </a:lnTo>
                <a:lnTo>
                  <a:pt x="350" y="1369"/>
                </a:lnTo>
                <a:lnTo>
                  <a:pt x="354" y="1367"/>
                </a:lnTo>
                <a:lnTo>
                  <a:pt x="356" y="1366"/>
                </a:lnTo>
                <a:lnTo>
                  <a:pt x="361" y="1366"/>
                </a:lnTo>
                <a:lnTo>
                  <a:pt x="379" y="1366"/>
                </a:lnTo>
                <a:lnTo>
                  <a:pt x="379" y="1366"/>
                </a:lnTo>
                <a:lnTo>
                  <a:pt x="412" y="1366"/>
                </a:lnTo>
                <a:lnTo>
                  <a:pt x="432" y="1364"/>
                </a:lnTo>
                <a:lnTo>
                  <a:pt x="452" y="1363"/>
                </a:lnTo>
                <a:lnTo>
                  <a:pt x="471" y="1359"/>
                </a:lnTo>
                <a:lnTo>
                  <a:pt x="487" y="1357"/>
                </a:lnTo>
                <a:lnTo>
                  <a:pt x="499" y="1352"/>
                </a:lnTo>
                <a:lnTo>
                  <a:pt x="503" y="1350"/>
                </a:lnTo>
                <a:lnTo>
                  <a:pt x="505" y="1346"/>
                </a:lnTo>
                <a:lnTo>
                  <a:pt x="505" y="1346"/>
                </a:lnTo>
                <a:lnTo>
                  <a:pt x="507" y="1341"/>
                </a:lnTo>
                <a:lnTo>
                  <a:pt x="509" y="1339"/>
                </a:lnTo>
                <a:lnTo>
                  <a:pt x="509" y="1337"/>
                </a:lnTo>
                <a:lnTo>
                  <a:pt x="506" y="1335"/>
                </a:lnTo>
                <a:lnTo>
                  <a:pt x="498" y="1332"/>
                </a:lnTo>
                <a:lnTo>
                  <a:pt x="490" y="1329"/>
                </a:lnTo>
                <a:lnTo>
                  <a:pt x="483" y="1324"/>
                </a:lnTo>
                <a:lnTo>
                  <a:pt x="483" y="1324"/>
                </a:lnTo>
                <a:lnTo>
                  <a:pt x="469" y="1316"/>
                </a:lnTo>
                <a:lnTo>
                  <a:pt x="459" y="1310"/>
                </a:lnTo>
                <a:lnTo>
                  <a:pt x="448" y="1304"/>
                </a:lnTo>
                <a:lnTo>
                  <a:pt x="431" y="1291"/>
                </a:lnTo>
                <a:lnTo>
                  <a:pt x="431" y="1291"/>
                </a:lnTo>
                <a:lnTo>
                  <a:pt x="412" y="1277"/>
                </a:lnTo>
                <a:lnTo>
                  <a:pt x="397" y="1269"/>
                </a:lnTo>
                <a:lnTo>
                  <a:pt x="383" y="1262"/>
                </a:lnTo>
                <a:lnTo>
                  <a:pt x="383" y="1262"/>
                </a:lnTo>
                <a:lnTo>
                  <a:pt x="381" y="1260"/>
                </a:lnTo>
                <a:lnTo>
                  <a:pt x="379" y="1260"/>
                </a:lnTo>
                <a:lnTo>
                  <a:pt x="377" y="1260"/>
                </a:lnTo>
                <a:lnTo>
                  <a:pt x="376" y="1258"/>
                </a:lnTo>
                <a:lnTo>
                  <a:pt x="376" y="1258"/>
                </a:lnTo>
                <a:lnTo>
                  <a:pt x="371" y="1236"/>
                </a:lnTo>
                <a:lnTo>
                  <a:pt x="365" y="1193"/>
                </a:lnTo>
                <a:lnTo>
                  <a:pt x="356" y="1141"/>
                </a:lnTo>
                <a:lnTo>
                  <a:pt x="349" y="1099"/>
                </a:lnTo>
                <a:lnTo>
                  <a:pt x="349" y="1099"/>
                </a:lnTo>
                <a:lnTo>
                  <a:pt x="347" y="1082"/>
                </a:lnTo>
                <a:lnTo>
                  <a:pt x="346" y="1066"/>
                </a:lnTo>
                <a:lnTo>
                  <a:pt x="344" y="1042"/>
                </a:lnTo>
                <a:lnTo>
                  <a:pt x="346" y="1024"/>
                </a:lnTo>
                <a:lnTo>
                  <a:pt x="346" y="1016"/>
                </a:lnTo>
                <a:lnTo>
                  <a:pt x="346" y="1016"/>
                </a:lnTo>
                <a:lnTo>
                  <a:pt x="346" y="1015"/>
                </a:lnTo>
                <a:lnTo>
                  <a:pt x="347" y="1015"/>
                </a:lnTo>
                <a:lnTo>
                  <a:pt x="349" y="1014"/>
                </a:lnTo>
                <a:lnTo>
                  <a:pt x="350" y="1013"/>
                </a:lnTo>
                <a:lnTo>
                  <a:pt x="352" y="1009"/>
                </a:lnTo>
                <a:lnTo>
                  <a:pt x="353" y="1004"/>
                </a:lnTo>
                <a:lnTo>
                  <a:pt x="353" y="998"/>
                </a:lnTo>
                <a:lnTo>
                  <a:pt x="353" y="998"/>
                </a:lnTo>
                <a:lnTo>
                  <a:pt x="353" y="966"/>
                </a:lnTo>
                <a:lnTo>
                  <a:pt x="353" y="950"/>
                </a:lnTo>
                <a:lnTo>
                  <a:pt x="353" y="950"/>
                </a:lnTo>
                <a:lnTo>
                  <a:pt x="348" y="928"/>
                </a:lnTo>
                <a:lnTo>
                  <a:pt x="335" y="880"/>
                </a:lnTo>
                <a:lnTo>
                  <a:pt x="320" y="826"/>
                </a:lnTo>
                <a:lnTo>
                  <a:pt x="308" y="782"/>
                </a:lnTo>
                <a:lnTo>
                  <a:pt x="308" y="782"/>
                </a:lnTo>
                <a:lnTo>
                  <a:pt x="304" y="758"/>
                </a:lnTo>
                <a:lnTo>
                  <a:pt x="303" y="741"/>
                </a:lnTo>
                <a:lnTo>
                  <a:pt x="302" y="730"/>
                </a:lnTo>
                <a:lnTo>
                  <a:pt x="301" y="719"/>
                </a:lnTo>
                <a:lnTo>
                  <a:pt x="301" y="719"/>
                </a:lnTo>
                <a:lnTo>
                  <a:pt x="290" y="665"/>
                </a:lnTo>
                <a:lnTo>
                  <a:pt x="283" y="630"/>
                </a:lnTo>
                <a:lnTo>
                  <a:pt x="279" y="604"/>
                </a:lnTo>
                <a:lnTo>
                  <a:pt x="279" y="604"/>
                </a:lnTo>
                <a:lnTo>
                  <a:pt x="268" y="522"/>
                </a:lnTo>
                <a:lnTo>
                  <a:pt x="261" y="488"/>
                </a:lnTo>
                <a:lnTo>
                  <a:pt x="346" y="404"/>
                </a:lnTo>
                <a:lnTo>
                  <a:pt x="346" y="404"/>
                </a:lnTo>
                <a:lnTo>
                  <a:pt x="346" y="403"/>
                </a:lnTo>
                <a:lnTo>
                  <a:pt x="347" y="401"/>
                </a:lnTo>
                <a:lnTo>
                  <a:pt x="350" y="399"/>
                </a:lnTo>
                <a:lnTo>
                  <a:pt x="356" y="397"/>
                </a:lnTo>
                <a:lnTo>
                  <a:pt x="356" y="397"/>
                </a:lnTo>
                <a:lnTo>
                  <a:pt x="365" y="392"/>
                </a:lnTo>
                <a:lnTo>
                  <a:pt x="371" y="387"/>
                </a:lnTo>
                <a:lnTo>
                  <a:pt x="374" y="383"/>
                </a:lnTo>
                <a:lnTo>
                  <a:pt x="376" y="381"/>
                </a:lnTo>
                <a:lnTo>
                  <a:pt x="376" y="381"/>
                </a:lnTo>
                <a:lnTo>
                  <a:pt x="376" y="380"/>
                </a:lnTo>
                <a:lnTo>
                  <a:pt x="377" y="377"/>
                </a:lnTo>
                <a:lnTo>
                  <a:pt x="379" y="374"/>
                </a:lnTo>
                <a:lnTo>
                  <a:pt x="379" y="374"/>
                </a:lnTo>
                <a:lnTo>
                  <a:pt x="382" y="374"/>
                </a:lnTo>
                <a:lnTo>
                  <a:pt x="387" y="371"/>
                </a:lnTo>
                <a:lnTo>
                  <a:pt x="395" y="366"/>
                </a:lnTo>
                <a:lnTo>
                  <a:pt x="405" y="359"/>
                </a:lnTo>
                <a:lnTo>
                  <a:pt x="405" y="359"/>
                </a:lnTo>
                <a:lnTo>
                  <a:pt x="418" y="348"/>
                </a:lnTo>
                <a:lnTo>
                  <a:pt x="422" y="344"/>
                </a:lnTo>
                <a:lnTo>
                  <a:pt x="424" y="336"/>
                </a:lnTo>
                <a:lnTo>
                  <a:pt x="424" y="336"/>
                </a:lnTo>
                <a:lnTo>
                  <a:pt x="425" y="327"/>
                </a:lnTo>
                <a:lnTo>
                  <a:pt x="426" y="316"/>
                </a:lnTo>
                <a:lnTo>
                  <a:pt x="426" y="307"/>
                </a:lnTo>
                <a:lnTo>
                  <a:pt x="428" y="300"/>
                </a:lnTo>
                <a:lnTo>
                  <a:pt x="428" y="300"/>
                </a:lnTo>
                <a:lnTo>
                  <a:pt x="429" y="295"/>
                </a:lnTo>
                <a:lnTo>
                  <a:pt x="431" y="293"/>
                </a:lnTo>
                <a:lnTo>
                  <a:pt x="432" y="290"/>
                </a:lnTo>
                <a:lnTo>
                  <a:pt x="431" y="288"/>
                </a:lnTo>
                <a:lnTo>
                  <a:pt x="431" y="288"/>
                </a:lnTo>
                <a:lnTo>
                  <a:pt x="430" y="287"/>
                </a:lnTo>
                <a:lnTo>
                  <a:pt x="431" y="286"/>
                </a:lnTo>
                <a:lnTo>
                  <a:pt x="434" y="282"/>
                </a:lnTo>
                <a:lnTo>
                  <a:pt x="439" y="277"/>
                </a:lnTo>
                <a:lnTo>
                  <a:pt x="446" y="266"/>
                </a:lnTo>
                <a:lnTo>
                  <a:pt x="420" y="266"/>
                </a:lnTo>
                <a:lnTo>
                  <a:pt x="394" y="270"/>
                </a:lnTo>
                <a:lnTo>
                  <a:pt x="365" y="292"/>
                </a:lnTo>
                <a:lnTo>
                  <a:pt x="365" y="292"/>
                </a:lnTo>
                <a:lnTo>
                  <a:pt x="364" y="290"/>
                </a:lnTo>
                <a:lnTo>
                  <a:pt x="361" y="288"/>
                </a:lnTo>
                <a:lnTo>
                  <a:pt x="356" y="284"/>
                </a:lnTo>
                <a:lnTo>
                  <a:pt x="356" y="284"/>
                </a:lnTo>
                <a:lnTo>
                  <a:pt x="352" y="282"/>
                </a:lnTo>
                <a:lnTo>
                  <a:pt x="347" y="281"/>
                </a:lnTo>
                <a:lnTo>
                  <a:pt x="343" y="282"/>
                </a:lnTo>
                <a:lnTo>
                  <a:pt x="338" y="284"/>
                </a:lnTo>
                <a:lnTo>
                  <a:pt x="338" y="284"/>
                </a:lnTo>
                <a:lnTo>
                  <a:pt x="324" y="295"/>
                </a:lnTo>
                <a:lnTo>
                  <a:pt x="313" y="304"/>
                </a:lnTo>
                <a:lnTo>
                  <a:pt x="313" y="304"/>
                </a:lnTo>
                <a:lnTo>
                  <a:pt x="307" y="310"/>
                </a:lnTo>
                <a:lnTo>
                  <a:pt x="297" y="322"/>
                </a:lnTo>
                <a:lnTo>
                  <a:pt x="297" y="322"/>
                </a:lnTo>
                <a:lnTo>
                  <a:pt x="294" y="328"/>
                </a:lnTo>
                <a:lnTo>
                  <a:pt x="292" y="331"/>
                </a:lnTo>
                <a:lnTo>
                  <a:pt x="291" y="336"/>
                </a:lnTo>
                <a:lnTo>
                  <a:pt x="286" y="345"/>
                </a:lnTo>
                <a:lnTo>
                  <a:pt x="286" y="345"/>
                </a:lnTo>
                <a:lnTo>
                  <a:pt x="281" y="351"/>
                </a:lnTo>
                <a:lnTo>
                  <a:pt x="274" y="358"/>
                </a:lnTo>
                <a:lnTo>
                  <a:pt x="259" y="374"/>
                </a:lnTo>
                <a:lnTo>
                  <a:pt x="238" y="392"/>
                </a:lnTo>
                <a:lnTo>
                  <a:pt x="238" y="392"/>
                </a:lnTo>
                <a:lnTo>
                  <a:pt x="239" y="362"/>
                </a:lnTo>
                <a:lnTo>
                  <a:pt x="239" y="339"/>
                </a:lnTo>
                <a:lnTo>
                  <a:pt x="239" y="330"/>
                </a:lnTo>
                <a:lnTo>
                  <a:pt x="238" y="325"/>
                </a:lnTo>
                <a:lnTo>
                  <a:pt x="238" y="325"/>
                </a:lnTo>
                <a:lnTo>
                  <a:pt x="233" y="321"/>
                </a:lnTo>
                <a:lnTo>
                  <a:pt x="226" y="315"/>
                </a:lnTo>
                <a:lnTo>
                  <a:pt x="208" y="304"/>
                </a:lnTo>
                <a:lnTo>
                  <a:pt x="208" y="304"/>
                </a:lnTo>
                <a:lnTo>
                  <a:pt x="202" y="298"/>
                </a:lnTo>
                <a:lnTo>
                  <a:pt x="196" y="290"/>
                </a:lnTo>
                <a:lnTo>
                  <a:pt x="186" y="281"/>
                </a:lnTo>
                <a:lnTo>
                  <a:pt x="186" y="281"/>
                </a:lnTo>
                <a:lnTo>
                  <a:pt x="174" y="261"/>
                </a:lnTo>
                <a:lnTo>
                  <a:pt x="164" y="244"/>
                </a:lnTo>
                <a:lnTo>
                  <a:pt x="172" y="229"/>
                </a:lnTo>
                <a:lnTo>
                  <a:pt x="172" y="229"/>
                </a:lnTo>
                <a:lnTo>
                  <a:pt x="174" y="231"/>
                </a:lnTo>
                <a:lnTo>
                  <a:pt x="181" y="234"/>
                </a:lnTo>
                <a:lnTo>
                  <a:pt x="186" y="235"/>
                </a:lnTo>
                <a:lnTo>
                  <a:pt x="191" y="235"/>
                </a:lnTo>
                <a:lnTo>
                  <a:pt x="196" y="235"/>
                </a:lnTo>
                <a:lnTo>
                  <a:pt x="201" y="232"/>
                </a:lnTo>
                <a:lnTo>
                  <a:pt x="201" y="232"/>
                </a:lnTo>
                <a:lnTo>
                  <a:pt x="215" y="224"/>
                </a:lnTo>
                <a:lnTo>
                  <a:pt x="220" y="221"/>
                </a:lnTo>
                <a:lnTo>
                  <a:pt x="238" y="218"/>
                </a:lnTo>
                <a:lnTo>
                  <a:pt x="249" y="200"/>
                </a:lnTo>
                <a:lnTo>
                  <a:pt x="249" y="200"/>
                </a:lnTo>
                <a:lnTo>
                  <a:pt x="256" y="201"/>
                </a:lnTo>
                <a:lnTo>
                  <a:pt x="261" y="202"/>
                </a:lnTo>
                <a:lnTo>
                  <a:pt x="263" y="201"/>
                </a:lnTo>
                <a:lnTo>
                  <a:pt x="265" y="200"/>
                </a:lnTo>
                <a:lnTo>
                  <a:pt x="265" y="200"/>
                </a:lnTo>
                <a:lnTo>
                  <a:pt x="267" y="188"/>
                </a:lnTo>
                <a:lnTo>
                  <a:pt x="268" y="173"/>
                </a:lnTo>
                <a:lnTo>
                  <a:pt x="268" y="173"/>
                </a:lnTo>
                <a:lnTo>
                  <a:pt x="268" y="168"/>
                </a:lnTo>
                <a:lnTo>
                  <a:pt x="272" y="164"/>
                </a:lnTo>
                <a:lnTo>
                  <a:pt x="279" y="149"/>
                </a:lnTo>
                <a:lnTo>
                  <a:pt x="290" y="132"/>
                </a:lnTo>
                <a:lnTo>
                  <a:pt x="290" y="132"/>
                </a:lnTo>
                <a:lnTo>
                  <a:pt x="320" y="136"/>
                </a:lnTo>
                <a:lnTo>
                  <a:pt x="341" y="137"/>
                </a:lnTo>
                <a:lnTo>
                  <a:pt x="346" y="137"/>
                </a:lnTo>
                <a:lnTo>
                  <a:pt x="347" y="137"/>
                </a:lnTo>
                <a:lnTo>
                  <a:pt x="346" y="136"/>
                </a:lnTo>
                <a:lnTo>
                  <a:pt x="346" y="136"/>
                </a:lnTo>
                <a:lnTo>
                  <a:pt x="336" y="128"/>
                </a:lnTo>
                <a:lnTo>
                  <a:pt x="323" y="118"/>
                </a:lnTo>
                <a:lnTo>
                  <a:pt x="304" y="103"/>
                </a:lnTo>
                <a:lnTo>
                  <a:pt x="304" y="103"/>
                </a:lnTo>
                <a:lnTo>
                  <a:pt x="304" y="70"/>
                </a:lnTo>
                <a:lnTo>
                  <a:pt x="303" y="48"/>
                </a:lnTo>
                <a:lnTo>
                  <a:pt x="302" y="38"/>
                </a:lnTo>
                <a:lnTo>
                  <a:pt x="301" y="32"/>
                </a:lnTo>
                <a:lnTo>
                  <a:pt x="301" y="32"/>
                </a:lnTo>
                <a:lnTo>
                  <a:pt x="298" y="28"/>
                </a:lnTo>
                <a:lnTo>
                  <a:pt x="295" y="25"/>
                </a:lnTo>
                <a:lnTo>
                  <a:pt x="284" y="17"/>
                </a:lnTo>
                <a:lnTo>
                  <a:pt x="271" y="10"/>
                </a:lnTo>
                <a:lnTo>
                  <a:pt x="263" y="8"/>
                </a:lnTo>
                <a:lnTo>
                  <a:pt x="256" y="6"/>
                </a:lnTo>
                <a:lnTo>
                  <a:pt x="256" y="6"/>
                </a:lnTo>
                <a:lnTo>
                  <a:pt x="234" y="3"/>
                </a:lnTo>
                <a:lnTo>
                  <a:pt x="213" y="3"/>
                </a:lnTo>
                <a:lnTo>
                  <a:pt x="213" y="3"/>
                </a:lnTo>
                <a:lnTo>
                  <a:pt x="199" y="2"/>
                </a:lnTo>
                <a:lnTo>
                  <a:pt x="186" y="0"/>
                </a:lnTo>
                <a:lnTo>
                  <a:pt x="175" y="0"/>
                </a:lnTo>
                <a:lnTo>
                  <a:pt x="170" y="2"/>
                </a:lnTo>
                <a:lnTo>
                  <a:pt x="168" y="3"/>
                </a:lnTo>
                <a:lnTo>
                  <a:pt x="168" y="3"/>
                </a:lnTo>
                <a:lnTo>
                  <a:pt x="161" y="9"/>
                </a:lnTo>
                <a:lnTo>
                  <a:pt x="155" y="19"/>
                </a:lnTo>
                <a:lnTo>
                  <a:pt x="145" y="32"/>
                </a:lnTo>
                <a:lnTo>
                  <a:pt x="138" y="44"/>
                </a:lnTo>
                <a:lnTo>
                  <a:pt x="138" y="51"/>
                </a:lnTo>
                <a:lnTo>
                  <a:pt x="138" y="51"/>
                </a:lnTo>
                <a:lnTo>
                  <a:pt x="135" y="56"/>
                </a:lnTo>
                <a:lnTo>
                  <a:pt x="132" y="62"/>
                </a:lnTo>
                <a:lnTo>
                  <a:pt x="127" y="69"/>
                </a:lnTo>
                <a:lnTo>
                  <a:pt x="127" y="69"/>
                </a:lnTo>
                <a:lnTo>
                  <a:pt x="117" y="79"/>
                </a:lnTo>
                <a:lnTo>
                  <a:pt x="115" y="83"/>
                </a:lnTo>
                <a:lnTo>
                  <a:pt x="112" y="87"/>
                </a:lnTo>
                <a:lnTo>
                  <a:pt x="112" y="87"/>
                </a:lnTo>
                <a:lnTo>
                  <a:pt x="110" y="93"/>
                </a:lnTo>
                <a:lnTo>
                  <a:pt x="110" y="99"/>
                </a:lnTo>
                <a:lnTo>
                  <a:pt x="110" y="103"/>
                </a:lnTo>
                <a:lnTo>
                  <a:pt x="110" y="106"/>
                </a:lnTo>
                <a:lnTo>
                  <a:pt x="109" y="107"/>
                </a:lnTo>
                <a:lnTo>
                  <a:pt x="109" y="107"/>
                </a:lnTo>
                <a:lnTo>
                  <a:pt x="104" y="110"/>
                </a:lnTo>
                <a:lnTo>
                  <a:pt x="100" y="114"/>
                </a:lnTo>
                <a:lnTo>
                  <a:pt x="100" y="114"/>
                </a:lnTo>
                <a:lnTo>
                  <a:pt x="100" y="115"/>
                </a:lnTo>
                <a:lnTo>
                  <a:pt x="100" y="118"/>
                </a:lnTo>
                <a:lnTo>
                  <a:pt x="101" y="121"/>
                </a:lnTo>
                <a:lnTo>
                  <a:pt x="104" y="125"/>
                </a:lnTo>
                <a:lnTo>
                  <a:pt x="109" y="132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" name="Freeform 7">
            <a:extLst>
              <a:ext uri="{FF2B5EF4-FFF2-40B4-BE49-F238E27FC236}">
                <a16:creationId xmlns:a16="http://schemas.microsoft.com/office/drawing/2014/main" id="{D393A462-8980-4D49-AD7B-947BF345AE02}"/>
              </a:ext>
            </a:extLst>
          </p:cNvPr>
          <p:cNvSpPr>
            <a:spLocks/>
          </p:cNvSpPr>
          <p:nvPr/>
        </p:nvSpPr>
        <p:spPr bwMode="auto">
          <a:xfrm>
            <a:off x="8486983" y="2753925"/>
            <a:ext cx="452409" cy="1633836"/>
          </a:xfrm>
          <a:custGeom>
            <a:avLst/>
            <a:gdLst>
              <a:gd name="T0" fmla="*/ 114 w 368"/>
              <a:gd name="T1" fmla="*/ 244 h 1329"/>
              <a:gd name="T2" fmla="*/ 77 w 368"/>
              <a:gd name="T3" fmla="*/ 212 h 1329"/>
              <a:gd name="T4" fmla="*/ 37 w 368"/>
              <a:gd name="T5" fmla="*/ 223 h 1329"/>
              <a:gd name="T6" fmla="*/ 33 w 368"/>
              <a:gd name="T7" fmla="*/ 229 h 1329"/>
              <a:gd name="T8" fmla="*/ 66 w 368"/>
              <a:gd name="T9" fmla="*/ 266 h 1329"/>
              <a:gd name="T10" fmla="*/ 93 w 368"/>
              <a:gd name="T11" fmla="*/ 291 h 1329"/>
              <a:gd name="T12" fmla="*/ 141 w 368"/>
              <a:gd name="T13" fmla="*/ 342 h 1329"/>
              <a:gd name="T14" fmla="*/ 109 w 368"/>
              <a:gd name="T15" fmla="*/ 386 h 1329"/>
              <a:gd name="T16" fmla="*/ 97 w 368"/>
              <a:gd name="T17" fmla="*/ 372 h 1329"/>
              <a:gd name="T18" fmla="*/ 77 w 368"/>
              <a:gd name="T19" fmla="*/ 351 h 1329"/>
              <a:gd name="T20" fmla="*/ 38 w 368"/>
              <a:gd name="T21" fmla="*/ 342 h 1329"/>
              <a:gd name="T22" fmla="*/ 17 w 368"/>
              <a:gd name="T23" fmla="*/ 358 h 1329"/>
              <a:gd name="T24" fmla="*/ 17 w 368"/>
              <a:gd name="T25" fmla="*/ 366 h 1329"/>
              <a:gd name="T26" fmla="*/ 10 w 368"/>
              <a:gd name="T27" fmla="*/ 390 h 1329"/>
              <a:gd name="T28" fmla="*/ 26 w 368"/>
              <a:gd name="T29" fmla="*/ 384 h 1329"/>
              <a:gd name="T30" fmla="*/ 77 w 368"/>
              <a:gd name="T31" fmla="*/ 396 h 1329"/>
              <a:gd name="T32" fmla="*/ 136 w 368"/>
              <a:gd name="T33" fmla="*/ 473 h 1329"/>
              <a:gd name="T34" fmla="*/ 87 w 368"/>
              <a:gd name="T35" fmla="*/ 667 h 1329"/>
              <a:gd name="T36" fmla="*/ 55 w 368"/>
              <a:gd name="T37" fmla="*/ 711 h 1329"/>
              <a:gd name="T38" fmla="*/ 79 w 368"/>
              <a:gd name="T39" fmla="*/ 814 h 1329"/>
              <a:gd name="T40" fmla="*/ 38 w 368"/>
              <a:gd name="T41" fmla="*/ 922 h 1329"/>
              <a:gd name="T42" fmla="*/ 60 w 368"/>
              <a:gd name="T43" fmla="*/ 976 h 1329"/>
              <a:gd name="T44" fmla="*/ 107 w 368"/>
              <a:gd name="T45" fmla="*/ 1155 h 1329"/>
              <a:gd name="T46" fmla="*/ 112 w 368"/>
              <a:gd name="T47" fmla="*/ 1202 h 1329"/>
              <a:gd name="T48" fmla="*/ 102 w 368"/>
              <a:gd name="T49" fmla="*/ 1229 h 1329"/>
              <a:gd name="T50" fmla="*/ 33 w 368"/>
              <a:gd name="T51" fmla="*/ 1259 h 1329"/>
              <a:gd name="T52" fmla="*/ 0 w 368"/>
              <a:gd name="T53" fmla="*/ 1278 h 1329"/>
              <a:gd name="T54" fmla="*/ 2 w 368"/>
              <a:gd name="T55" fmla="*/ 1293 h 1329"/>
              <a:gd name="T56" fmla="*/ 60 w 368"/>
              <a:gd name="T57" fmla="*/ 1301 h 1329"/>
              <a:gd name="T58" fmla="*/ 62 w 368"/>
              <a:gd name="T59" fmla="*/ 1322 h 1329"/>
              <a:gd name="T60" fmla="*/ 141 w 368"/>
              <a:gd name="T61" fmla="*/ 1329 h 1329"/>
              <a:gd name="T62" fmla="*/ 254 w 368"/>
              <a:gd name="T63" fmla="*/ 1318 h 1329"/>
              <a:gd name="T64" fmla="*/ 254 w 368"/>
              <a:gd name="T65" fmla="*/ 1281 h 1329"/>
              <a:gd name="T66" fmla="*/ 238 w 368"/>
              <a:gd name="T67" fmla="*/ 1199 h 1329"/>
              <a:gd name="T68" fmla="*/ 219 w 368"/>
              <a:gd name="T69" fmla="*/ 1011 h 1329"/>
              <a:gd name="T70" fmla="*/ 267 w 368"/>
              <a:gd name="T71" fmla="*/ 753 h 1329"/>
              <a:gd name="T72" fmla="*/ 292 w 368"/>
              <a:gd name="T73" fmla="*/ 689 h 1329"/>
              <a:gd name="T74" fmla="*/ 311 w 368"/>
              <a:gd name="T75" fmla="*/ 552 h 1329"/>
              <a:gd name="T76" fmla="*/ 335 w 368"/>
              <a:gd name="T77" fmla="*/ 581 h 1329"/>
              <a:gd name="T78" fmla="*/ 328 w 368"/>
              <a:gd name="T79" fmla="*/ 544 h 1329"/>
              <a:gd name="T80" fmla="*/ 334 w 368"/>
              <a:gd name="T81" fmla="*/ 533 h 1329"/>
              <a:gd name="T82" fmla="*/ 362 w 368"/>
              <a:gd name="T83" fmla="*/ 547 h 1329"/>
              <a:gd name="T84" fmla="*/ 342 w 368"/>
              <a:gd name="T85" fmla="*/ 502 h 1329"/>
              <a:gd name="T86" fmla="*/ 335 w 368"/>
              <a:gd name="T87" fmla="*/ 452 h 1329"/>
              <a:gd name="T88" fmla="*/ 350 w 368"/>
              <a:gd name="T89" fmla="*/ 390 h 1329"/>
              <a:gd name="T90" fmla="*/ 363 w 368"/>
              <a:gd name="T91" fmla="*/ 299 h 1329"/>
              <a:gd name="T92" fmla="*/ 330 w 368"/>
              <a:gd name="T93" fmla="*/ 223 h 1329"/>
              <a:gd name="T94" fmla="*/ 311 w 368"/>
              <a:gd name="T95" fmla="*/ 200 h 1329"/>
              <a:gd name="T96" fmla="*/ 298 w 368"/>
              <a:gd name="T97" fmla="*/ 109 h 1329"/>
              <a:gd name="T98" fmla="*/ 292 w 368"/>
              <a:gd name="T99" fmla="*/ 21 h 1329"/>
              <a:gd name="T100" fmla="*/ 265 w 368"/>
              <a:gd name="T101" fmla="*/ 0 h 1329"/>
              <a:gd name="T102" fmla="*/ 229 w 368"/>
              <a:gd name="T103" fmla="*/ 6 h 1329"/>
              <a:gd name="T104" fmla="*/ 190 w 368"/>
              <a:gd name="T105" fmla="*/ 21 h 1329"/>
              <a:gd name="T106" fmla="*/ 173 w 368"/>
              <a:gd name="T107" fmla="*/ 55 h 1329"/>
              <a:gd name="T108" fmla="*/ 170 w 368"/>
              <a:gd name="T109" fmla="*/ 91 h 1329"/>
              <a:gd name="T110" fmla="*/ 173 w 368"/>
              <a:gd name="T111" fmla="*/ 139 h 1329"/>
              <a:gd name="T112" fmla="*/ 184 w 368"/>
              <a:gd name="T113" fmla="*/ 157 h 1329"/>
              <a:gd name="T114" fmla="*/ 190 w 368"/>
              <a:gd name="T115" fmla="*/ 207 h 1329"/>
              <a:gd name="T116" fmla="*/ 179 w 368"/>
              <a:gd name="T117" fmla="*/ 233 h 1329"/>
              <a:gd name="T118" fmla="*/ 174 w 368"/>
              <a:gd name="T119" fmla="*/ 260 h 13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368" h="1329">
                <a:moveTo>
                  <a:pt x="151" y="303"/>
                </a:moveTo>
                <a:lnTo>
                  <a:pt x="130" y="272"/>
                </a:lnTo>
                <a:lnTo>
                  <a:pt x="130" y="272"/>
                </a:lnTo>
                <a:lnTo>
                  <a:pt x="127" y="267"/>
                </a:lnTo>
                <a:lnTo>
                  <a:pt x="114" y="244"/>
                </a:lnTo>
                <a:lnTo>
                  <a:pt x="114" y="244"/>
                </a:lnTo>
                <a:lnTo>
                  <a:pt x="108" y="236"/>
                </a:lnTo>
                <a:lnTo>
                  <a:pt x="102" y="230"/>
                </a:lnTo>
                <a:lnTo>
                  <a:pt x="96" y="224"/>
                </a:lnTo>
                <a:lnTo>
                  <a:pt x="90" y="219"/>
                </a:lnTo>
                <a:lnTo>
                  <a:pt x="80" y="214"/>
                </a:lnTo>
                <a:lnTo>
                  <a:pt x="77" y="212"/>
                </a:lnTo>
                <a:lnTo>
                  <a:pt x="71" y="207"/>
                </a:lnTo>
                <a:lnTo>
                  <a:pt x="60" y="157"/>
                </a:lnTo>
                <a:lnTo>
                  <a:pt x="17" y="157"/>
                </a:lnTo>
                <a:lnTo>
                  <a:pt x="38" y="223"/>
                </a:lnTo>
                <a:lnTo>
                  <a:pt x="38" y="223"/>
                </a:lnTo>
                <a:lnTo>
                  <a:pt x="37" y="223"/>
                </a:lnTo>
                <a:lnTo>
                  <a:pt x="35" y="223"/>
                </a:lnTo>
                <a:lnTo>
                  <a:pt x="34" y="223"/>
                </a:lnTo>
                <a:lnTo>
                  <a:pt x="33" y="224"/>
                </a:lnTo>
                <a:lnTo>
                  <a:pt x="33" y="225"/>
                </a:lnTo>
                <a:lnTo>
                  <a:pt x="33" y="229"/>
                </a:lnTo>
                <a:lnTo>
                  <a:pt x="33" y="229"/>
                </a:lnTo>
                <a:lnTo>
                  <a:pt x="34" y="231"/>
                </a:lnTo>
                <a:lnTo>
                  <a:pt x="38" y="235"/>
                </a:lnTo>
                <a:lnTo>
                  <a:pt x="46" y="243"/>
                </a:lnTo>
                <a:lnTo>
                  <a:pt x="56" y="254"/>
                </a:lnTo>
                <a:lnTo>
                  <a:pt x="61" y="259"/>
                </a:lnTo>
                <a:lnTo>
                  <a:pt x="66" y="266"/>
                </a:lnTo>
                <a:lnTo>
                  <a:pt x="66" y="266"/>
                </a:lnTo>
                <a:lnTo>
                  <a:pt x="69" y="273"/>
                </a:lnTo>
                <a:lnTo>
                  <a:pt x="74" y="278"/>
                </a:lnTo>
                <a:lnTo>
                  <a:pt x="80" y="283"/>
                </a:lnTo>
                <a:lnTo>
                  <a:pt x="85" y="287"/>
                </a:lnTo>
                <a:lnTo>
                  <a:pt x="93" y="291"/>
                </a:lnTo>
                <a:lnTo>
                  <a:pt x="98" y="293"/>
                </a:lnTo>
                <a:lnTo>
                  <a:pt x="98" y="293"/>
                </a:lnTo>
                <a:lnTo>
                  <a:pt x="106" y="301"/>
                </a:lnTo>
                <a:lnTo>
                  <a:pt x="120" y="317"/>
                </a:lnTo>
                <a:lnTo>
                  <a:pt x="141" y="342"/>
                </a:lnTo>
                <a:lnTo>
                  <a:pt x="141" y="342"/>
                </a:lnTo>
                <a:lnTo>
                  <a:pt x="144" y="353"/>
                </a:lnTo>
                <a:lnTo>
                  <a:pt x="147" y="364"/>
                </a:lnTo>
                <a:lnTo>
                  <a:pt x="147" y="369"/>
                </a:lnTo>
                <a:lnTo>
                  <a:pt x="147" y="375"/>
                </a:lnTo>
                <a:lnTo>
                  <a:pt x="141" y="412"/>
                </a:lnTo>
                <a:lnTo>
                  <a:pt x="109" y="386"/>
                </a:lnTo>
                <a:lnTo>
                  <a:pt x="109" y="386"/>
                </a:lnTo>
                <a:lnTo>
                  <a:pt x="103" y="381"/>
                </a:lnTo>
                <a:lnTo>
                  <a:pt x="99" y="377"/>
                </a:lnTo>
                <a:lnTo>
                  <a:pt x="98" y="375"/>
                </a:lnTo>
                <a:lnTo>
                  <a:pt x="98" y="375"/>
                </a:lnTo>
                <a:lnTo>
                  <a:pt x="97" y="372"/>
                </a:lnTo>
                <a:lnTo>
                  <a:pt x="97" y="370"/>
                </a:lnTo>
                <a:lnTo>
                  <a:pt x="93" y="365"/>
                </a:lnTo>
                <a:lnTo>
                  <a:pt x="87" y="358"/>
                </a:lnTo>
                <a:lnTo>
                  <a:pt x="87" y="358"/>
                </a:lnTo>
                <a:lnTo>
                  <a:pt x="83" y="354"/>
                </a:lnTo>
                <a:lnTo>
                  <a:pt x="77" y="351"/>
                </a:lnTo>
                <a:lnTo>
                  <a:pt x="67" y="346"/>
                </a:lnTo>
                <a:lnTo>
                  <a:pt x="55" y="342"/>
                </a:lnTo>
                <a:lnTo>
                  <a:pt x="55" y="342"/>
                </a:lnTo>
                <a:lnTo>
                  <a:pt x="49" y="341"/>
                </a:lnTo>
                <a:lnTo>
                  <a:pt x="44" y="341"/>
                </a:lnTo>
                <a:lnTo>
                  <a:pt x="38" y="342"/>
                </a:lnTo>
                <a:lnTo>
                  <a:pt x="38" y="342"/>
                </a:lnTo>
                <a:lnTo>
                  <a:pt x="32" y="345"/>
                </a:lnTo>
                <a:lnTo>
                  <a:pt x="25" y="351"/>
                </a:lnTo>
                <a:lnTo>
                  <a:pt x="17" y="355"/>
                </a:lnTo>
                <a:lnTo>
                  <a:pt x="16" y="358"/>
                </a:lnTo>
                <a:lnTo>
                  <a:pt x="17" y="358"/>
                </a:lnTo>
                <a:lnTo>
                  <a:pt x="17" y="358"/>
                </a:lnTo>
                <a:lnTo>
                  <a:pt x="19" y="360"/>
                </a:lnTo>
                <a:lnTo>
                  <a:pt x="21" y="361"/>
                </a:lnTo>
                <a:lnTo>
                  <a:pt x="22" y="364"/>
                </a:lnTo>
                <a:lnTo>
                  <a:pt x="22" y="364"/>
                </a:lnTo>
                <a:lnTo>
                  <a:pt x="17" y="366"/>
                </a:lnTo>
                <a:lnTo>
                  <a:pt x="14" y="370"/>
                </a:lnTo>
                <a:lnTo>
                  <a:pt x="11" y="375"/>
                </a:lnTo>
                <a:lnTo>
                  <a:pt x="11" y="375"/>
                </a:lnTo>
                <a:lnTo>
                  <a:pt x="10" y="386"/>
                </a:lnTo>
                <a:lnTo>
                  <a:pt x="10" y="390"/>
                </a:lnTo>
                <a:lnTo>
                  <a:pt x="10" y="390"/>
                </a:lnTo>
                <a:lnTo>
                  <a:pt x="11" y="390"/>
                </a:lnTo>
                <a:lnTo>
                  <a:pt x="11" y="390"/>
                </a:lnTo>
                <a:lnTo>
                  <a:pt x="17" y="387"/>
                </a:lnTo>
                <a:lnTo>
                  <a:pt x="22" y="386"/>
                </a:lnTo>
                <a:lnTo>
                  <a:pt x="22" y="386"/>
                </a:lnTo>
                <a:lnTo>
                  <a:pt x="26" y="384"/>
                </a:lnTo>
                <a:lnTo>
                  <a:pt x="34" y="383"/>
                </a:lnTo>
                <a:lnTo>
                  <a:pt x="45" y="383"/>
                </a:lnTo>
                <a:lnTo>
                  <a:pt x="50" y="383"/>
                </a:lnTo>
                <a:lnTo>
                  <a:pt x="55" y="386"/>
                </a:lnTo>
                <a:lnTo>
                  <a:pt x="55" y="386"/>
                </a:lnTo>
                <a:lnTo>
                  <a:pt x="77" y="396"/>
                </a:lnTo>
                <a:lnTo>
                  <a:pt x="77" y="396"/>
                </a:lnTo>
                <a:lnTo>
                  <a:pt x="96" y="422"/>
                </a:lnTo>
                <a:lnTo>
                  <a:pt x="119" y="451"/>
                </a:lnTo>
                <a:lnTo>
                  <a:pt x="119" y="451"/>
                </a:lnTo>
                <a:lnTo>
                  <a:pt x="130" y="463"/>
                </a:lnTo>
                <a:lnTo>
                  <a:pt x="136" y="473"/>
                </a:lnTo>
                <a:lnTo>
                  <a:pt x="136" y="473"/>
                </a:lnTo>
                <a:lnTo>
                  <a:pt x="115" y="563"/>
                </a:lnTo>
                <a:lnTo>
                  <a:pt x="98" y="630"/>
                </a:lnTo>
                <a:lnTo>
                  <a:pt x="92" y="654"/>
                </a:lnTo>
                <a:lnTo>
                  <a:pt x="87" y="667"/>
                </a:lnTo>
                <a:lnTo>
                  <a:pt x="87" y="667"/>
                </a:lnTo>
                <a:lnTo>
                  <a:pt x="78" y="680"/>
                </a:lnTo>
                <a:lnTo>
                  <a:pt x="66" y="694"/>
                </a:lnTo>
                <a:lnTo>
                  <a:pt x="57" y="705"/>
                </a:lnTo>
                <a:lnTo>
                  <a:pt x="55" y="708"/>
                </a:lnTo>
                <a:lnTo>
                  <a:pt x="55" y="711"/>
                </a:lnTo>
                <a:lnTo>
                  <a:pt x="55" y="711"/>
                </a:lnTo>
                <a:lnTo>
                  <a:pt x="60" y="714"/>
                </a:lnTo>
                <a:lnTo>
                  <a:pt x="67" y="718"/>
                </a:lnTo>
                <a:lnTo>
                  <a:pt x="77" y="721"/>
                </a:lnTo>
                <a:lnTo>
                  <a:pt x="87" y="798"/>
                </a:lnTo>
                <a:lnTo>
                  <a:pt x="87" y="798"/>
                </a:lnTo>
                <a:lnTo>
                  <a:pt x="79" y="814"/>
                </a:lnTo>
                <a:lnTo>
                  <a:pt x="62" y="852"/>
                </a:lnTo>
                <a:lnTo>
                  <a:pt x="54" y="874"/>
                </a:lnTo>
                <a:lnTo>
                  <a:pt x="45" y="894"/>
                </a:lnTo>
                <a:lnTo>
                  <a:pt x="40" y="911"/>
                </a:lnTo>
                <a:lnTo>
                  <a:pt x="39" y="917"/>
                </a:lnTo>
                <a:lnTo>
                  <a:pt x="38" y="922"/>
                </a:lnTo>
                <a:lnTo>
                  <a:pt x="38" y="922"/>
                </a:lnTo>
                <a:lnTo>
                  <a:pt x="39" y="930"/>
                </a:lnTo>
                <a:lnTo>
                  <a:pt x="42" y="938"/>
                </a:lnTo>
                <a:lnTo>
                  <a:pt x="49" y="953"/>
                </a:lnTo>
                <a:lnTo>
                  <a:pt x="56" y="967"/>
                </a:lnTo>
                <a:lnTo>
                  <a:pt x="60" y="976"/>
                </a:lnTo>
                <a:lnTo>
                  <a:pt x="60" y="976"/>
                </a:lnTo>
                <a:lnTo>
                  <a:pt x="69" y="1007"/>
                </a:lnTo>
                <a:lnTo>
                  <a:pt x="85" y="1066"/>
                </a:lnTo>
                <a:lnTo>
                  <a:pt x="95" y="1098"/>
                </a:lnTo>
                <a:lnTo>
                  <a:pt x="102" y="1130"/>
                </a:lnTo>
                <a:lnTo>
                  <a:pt x="107" y="1155"/>
                </a:lnTo>
                <a:lnTo>
                  <a:pt x="108" y="1165"/>
                </a:lnTo>
                <a:lnTo>
                  <a:pt x="109" y="1172"/>
                </a:lnTo>
                <a:lnTo>
                  <a:pt x="109" y="1172"/>
                </a:lnTo>
                <a:lnTo>
                  <a:pt x="109" y="1182"/>
                </a:lnTo>
                <a:lnTo>
                  <a:pt x="109" y="1190"/>
                </a:lnTo>
                <a:lnTo>
                  <a:pt x="112" y="1202"/>
                </a:lnTo>
                <a:lnTo>
                  <a:pt x="113" y="1207"/>
                </a:lnTo>
                <a:lnTo>
                  <a:pt x="112" y="1211"/>
                </a:lnTo>
                <a:lnTo>
                  <a:pt x="112" y="1216"/>
                </a:lnTo>
                <a:lnTo>
                  <a:pt x="109" y="1220"/>
                </a:lnTo>
                <a:lnTo>
                  <a:pt x="109" y="1220"/>
                </a:lnTo>
                <a:lnTo>
                  <a:pt x="102" y="1229"/>
                </a:lnTo>
                <a:lnTo>
                  <a:pt x="95" y="1235"/>
                </a:lnTo>
                <a:lnTo>
                  <a:pt x="81" y="1242"/>
                </a:lnTo>
                <a:lnTo>
                  <a:pt x="81" y="1242"/>
                </a:lnTo>
                <a:lnTo>
                  <a:pt x="69" y="1247"/>
                </a:lnTo>
                <a:lnTo>
                  <a:pt x="51" y="1254"/>
                </a:lnTo>
                <a:lnTo>
                  <a:pt x="33" y="1259"/>
                </a:lnTo>
                <a:lnTo>
                  <a:pt x="22" y="1264"/>
                </a:lnTo>
                <a:lnTo>
                  <a:pt x="22" y="1264"/>
                </a:lnTo>
                <a:lnTo>
                  <a:pt x="16" y="1267"/>
                </a:lnTo>
                <a:lnTo>
                  <a:pt x="9" y="1271"/>
                </a:lnTo>
                <a:lnTo>
                  <a:pt x="3" y="1276"/>
                </a:lnTo>
                <a:lnTo>
                  <a:pt x="0" y="1278"/>
                </a:lnTo>
                <a:lnTo>
                  <a:pt x="0" y="1281"/>
                </a:lnTo>
                <a:lnTo>
                  <a:pt x="0" y="1281"/>
                </a:lnTo>
                <a:lnTo>
                  <a:pt x="0" y="1284"/>
                </a:lnTo>
                <a:lnTo>
                  <a:pt x="0" y="1289"/>
                </a:lnTo>
                <a:lnTo>
                  <a:pt x="0" y="1292"/>
                </a:lnTo>
                <a:lnTo>
                  <a:pt x="2" y="1293"/>
                </a:lnTo>
                <a:lnTo>
                  <a:pt x="3" y="1295"/>
                </a:lnTo>
                <a:lnTo>
                  <a:pt x="6" y="1296"/>
                </a:lnTo>
                <a:lnTo>
                  <a:pt x="6" y="1296"/>
                </a:lnTo>
                <a:lnTo>
                  <a:pt x="19" y="1299"/>
                </a:lnTo>
                <a:lnTo>
                  <a:pt x="37" y="1300"/>
                </a:lnTo>
                <a:lnTo>
                  <a:pt x="60" y="1301"/>
                </a:lnTo>
                <a:lnTo>
                  <a:pt x="60" y="1301"/>
                </a:lnTo>
                <a:lnTo>
                  <a:pt x="60" y="1305"/>
                </a:lnTo>
                <a:lnTo>
                  <a:pt x="58" y="1312"/>
                </a:lnTo>
                <a:lnTo>
                  <a:pt x="60" y="1316"/>
                </a:lnTo>
                <a:lnTo>
                  <a:pt x="61" y="1319"/>
                </a:lnTo>
                <a:lnTo>
                  <a:pt x="62" y="1322"/>
                </a:lnTo>
                <a:lnTo>
                  <a:pt x="66" y="1323"/>
                </a:lnTo>
                <a:lnTo>
                  <a:pt x="66" y="1323"/>
                </a:lnTo>
                <a:lnTo>
                  <a:pt x="104" y="1327"/>
                </a:lnTo>
                <a:lnTo>
                  <a:pt x="127" y="1329"/>
                </a:lnTo>
                <a:lnTo>
                  <a:pt x="141" y="1329"/>
                </a:lnTo>
                <a:lnTo>
                  <a:pt x="141" y="1329"/>
                </a:lnTo>
                <a:lnTo>
                  <a:pt x="199" y="1327"/>
                </a:lnTo>
                <a:lnTo>
                  <a:pt x="236" y="1323"/>
                </a:lnTo>
                <a:lnTo>
                  <a:pt x="248" y="1321"/>
                </a:lnTo>
                <a:lnTo>
                  <a:pt x="253" y="1319"/>
                </a:lnTo>
                <a:lnTo>
                  <a:pt x="254" y="1318"/>
                </a:lnTo>
                <a:lnTo>
                  <a:pt x="254" y="1318"/>
                </a:lnTo>
                <a:lnTo>
                  <a:pt x="255" y="1315"/>
                </a:lnTo>
                <a:lnTo>
                  <a:pt x="257" y="1311"/>
                </a:lnTo>
                <a:lnTo>
                  <a:pt x="258" y="1300"/>
                </a:lnTo>
                <a:lnTo>
                  <a:pt x="258" y="1289"/>
                </a:lnTo>
                <a:lnTo>
                  <a:pt x="257" y="1284"/>
                </a:lnTo>
                <a:lnTo>
                  <a:pt x="254" y="1281"/>
                </a:lnTo>
                <a:lnTo>
                  <a:pt x="254" y="1281"/>
                </a:lnTo>
                <a:lnTo>
                  <a:pt x="249" y="1269"/>
                </a:lnTo>
                <a:lnTo>
                  <a:pt x="246" y="1249"/>
                </a:lnTo>
                <a:lnTo>
                  <a:pt x="241" y="1225"/>
                </a:lnTo>
                <a:lnTo>
                  <a:pt x="238" y="1199"/>
                </a:lnTo>
                <a:lnTo>
                  <a:pt x="238" y="1199"/>
                </a:lnTo>
                <a:lnTo>
                  <a:pt x="235" y="1132"/>
                </a:lnTo>
                <a:lnTo>
                  <a:pt x="232" y="1074"/>
                </a:lnTo>
                <a:lnTo>
                  <a:pt x="232" y="1074"/>
                </a:lnTo>
                <a:lnTo>
                  <a:pt x="231" y="1062"/>
                </a:lnTo>
                <a:lnTo>
                  <a:pt x="229" y="1048"/>
                </a:lnTo>
                <a:lnTo>
                  <a:pt x="219" y="1011"/>
                </a:lnTo>
                <a:lnTo>
                  <a:pt x="206" y="965"/>
                </a:lnTo>
                <a:lnTo>
                  <a:pt x="211" y="819"/>
                </a:lnTo>
                <a:lnTo>
                  <a:pt x="232" y="771"/>
                </a:lnTo>
                <a:lnTo>
                  <a:pt x="265" y="771"/>
                </a:lnTo>
                <a:lnTo>
                  <a:pt x="265" y="771"/>
                </a:lnTo>
                <a:lnTo>
                  <a:pt x="267" y="753"/>
                </a:lnTo>
                <a:lnTo>
                  <a:pt x="271" y="732"/>
                </a:lnTo>
                <a:lnTo>
                  <a:pt x="271" y="732"/>
                </a:lnTo>
                <a:lnTo>
                  <a:pt x="280" y="718"/>
                </a:lnTo>
                <a:lnTo>
                  <a:pt x="287" y="705"/>
                </a:lnTo>
                <a:lnTo>
                  <a:pt x="292" y="689"/>
                </a:lnTo>
                <a:lnTo>
                  <a:pt x="292" y="689"/>
                </a:lnTo>
                <a:lnTo>
                  <a:pt x="295" y="676"/>
                </a:lnTo>
                <a:lnTo>
                  <a:pt x="298" y="665"/>
                </a:lnTo>
                <a:lnTo>
                  <a:pt x="298" y="656"/>
                </a:lnTo>
                <a:lnTo>
                  <a:pt x="309" y="543"/>
                </a:lnTo>
                <a:lnTo>
                  <a:pt x="309" y="543"/>
                </a:lnTo>
                <a:lnTo>
                  <a:pt x="311" y="552"/>
                </a:lnTo>
                <a:lnTo>
                  <a:pt x="315" y="561"/>
                </a:lnTo>
                <a:lnTo>
                  <a:pt x="319" y="569"/>
                </a:lnTo>
                <a:lnTo>
                  <a:pt x="319" y="569"/>
                </a:lnTo>
                <a:lnTo>
                  <a:pt x="323" y="573"/>
                </a:lnTo>
                <a:lnTo>
                  <a:pt x="327" y="576"/>
                </a:lnTo>
                <a:lnTo>
                  <a:pt x="335" y="581"/>
                </a:lnTo>
                <a:lnTo>
                  <a:pt x="346" y="586"/>
                </a:lnTo>
                <a:lnTo>
                  <a:pt x="346" y="586"/>
                </a:lnTo>
                <a:lnTo>
                  <a:pt x="330" y="554"/>
                </a:lnTo>
                <a:lnTo>
                  <a:pt x="330" y="554"/>
                </a:lnTo>
                <a:lnTo>
                  <a:pt x="328" y="549"/>
                </a:lnTo>
                <a:lnTo>
                  <a:pt x="328" y="544"/>
                </a:lnTo>
                <a:lnTo>
                  <a:pt x="328" y="535"/>
                </a:lnTo>
                <a:lnTo>
                  <a:pt x="329" y="529"/>
                </a:lnTo>
                <a:lnTo>
                  <a:pt x="330" y="527"/>
                </a:lnTo>
                <a:lnTo>
                  <a:pt x="330" y="527"/>
                </a:lnTo>
                <a:lnTo>
                  <a:pt x="330" y="528"/>
                </a:lnTo>
                <a:lnTo>
                  <a:pt x="334" y="533"/>
                </a:lnTo>
                <a:lnTo>
                  <a:pt x="339" y="538"/>
                </a:lnTo>
                <a:lnTo>
                  <a:pt x="342" y="540"/>
                </a:lnTo>
                <a:lnTo>
                  <a:pt x="346" y="543"/>
                </a:lnTo>
                <a:lnTo>
                  <a:pt x="346" y="543"/>
                </a:lnTo>
                <a:lnTo>
                  <a:pt x="354" y="545"/>
                </a:lnTo>
                <a:lnTo>
                  <a:pt x="362" y="547"/>
                </a:lnTo>
                <a:lnTo>
                  <a:pt x="368" y="547"/>
                </a:lnTo>
                <a:lnTo>
                  <a:pt x="368" y="547"/>
                </a:lnTo>
                <a:lnTo>
                  <a:pt x="363" y="541"/>
                </a:lnTo>
                <a:lnTo>
                  <a:pt x="353" y="525"/>
                </a:lnTo>
                <a:lnTo>
                  <a:pt x="347" y="514"/>
                </a:lnTo>
                <a:lnTo>
                  <a:pt x="342" y="502"/>
                </a:lnTo>
                <a:lnTo>
                  <a:pt x="338" y="489"/>
                </a:lnTo>
                <a:lnTo>
                  <a:pt x="335" y="477"/>
                </a:lnTo>
                <a:lnTo>
                  <a:pt x="335" y="477"/>
                </a:lnTo>
                <a:lnTo>
                  <a:pt x="334" y="467"/>
                </a:lnTo>
                <a:lnTo>
                  <a:pt x="334" y="459"/>
                </a:lnTo>
                <a:lnTo>
                  <a:pt x="335" y="452"/>
                </a:lnTo>
                <a:lnTo>
                  <a:pt x="338" y="446"/>
                </a:lnTo>
                <a:lnTo>
                  <a:pt x="342" y="433"/>
                </a:lnTo>
                <a:lnTo>
                  <a:pt x="345" y="424"/>
                </a:lnTo>
                <a:lnTo>
                  <a:pt x="346" y="412"/>
                </a:lnTo>
                <a:lnTo>
                  <a:pt x="346" y="412"/>
                </a:lnTo>
                <a:lnTo>
                  <a:pt x="350" y="390"/>
                </a:lnTo>
                <a:lnTo>
                  <a:pt x="353" y="376"/>
                </a:lnTo>
                <a:lnTo>
                  <a:pt x="357" y="364"/>
                </a:lnTo>
                <a:lnTo>
                  <a:pt x="357" y="364"/>
                </a:lnTo>
                <a:lnTo>
                  <a:pt x="360" y="340"/>
                </a:lnTo>
                <a:lnTo>
                  <a:pt x="362" y="319"/>
                </a:lnTo>
                <a:lnTo>
                  <a:pt x="363" y="299"/>
                </a:lnTo>
                <a:lnTo>
                  <a:pt x="363" y="299"/>
                </a:lnTo>
                <a:lnTo>
                  <a:pt x="362" y="282"/>
                </a:lnTo>
                <a:lnTo>
                  <a:pt x="359" y="266"/>
                </a:lnTo>
                <a:lnTo>
                  <a:pt x="358" y="255"/>
                </a:lnTo>
                <a:lnTo>
                  <a:pt x="357" y="250"/>
                </a:lnTo>
                <a:lnTo>
                  <a:pt x="330" y="223"/>
                </a:lnTo>
                <a:lnTo>
                  <a:pt x="330" y="223"/>
                </a:lnTo>
                <a:lnTo>
                  <a:pt x="327" y="221"/>
                </a:lnTo>
                <a:lnTo>
                  <a:pt x="321" y="216"/>
                </a:lnTo>
                <a:lnTo>
                  <a:pt x="317" y="213"/>
                </a:lnTo>
                <a:lnTo>
                  <a:pt x="313" y="207"/>
                </a:lnTo>
                <a:lnTo>
                  <a:pt x="311" y="200"/>
                </a:lnTo>
                <a:lnTo>
                  <a:pt x="309" y="190"/>
                </a:lnTo>
                <a:lnTo>
                  <a:pt x="309" y="190"/>
                </a:lnTo>
                <a:lnTo>
                  <a:pt x="301" y="140"/>
                </a:lnTo>
                <a:lnTo>
                  <a:pt x="299" y="120"/>
                </a:lnTo>
                <a:lnTo>
                  <a:pt x="298" y="109"/>
                </a:lnTo>
                <a:lnTo>
                  <a:pt x="298" y="109"/>
                </a:lnTo>
                <a:lnTo>
                  <a:pt x="299" y="82"/>
                </a:lnTo>
                <a:lnTo>
                  <a:pt x="298" y="44"/>
                </a:lnTo>
                <a:lnTo>
                  <a:pt x="298" y="44"/>
                </a:lnTo>
                <a:lnTo>
                  <a:pt x="296" y="36"/>
                </a:lnTo>
                <a:lnTo>
                  <a:pt x="294" y="28"/>
                </a:lnTo>
                <a:lnTo>
                  <a:pt x="292" y="21"/>
                </a:lnTo>
                <a:lnTo>
                  <a:pt x="288" y="15"/>
                </a:lnTo>
                <a:lnTo>
                  <a:pt x="283" y="9"/>
                </a:lnTo>
                <a:lnTo>
                  <a:pt x="278" y="5"/>
                </a:lnTo>
                <a:lnTo>
                  <a:pt x="272" y="1"/>
                </a:lnTo>
                <a:lnTo>
                  <a:pt x="265" y="0"/>
                </a:lnTo>
                <a:lnTo>
                  <a:pt x="265" y="0"/>
                </a:lnTo>
                <a:lnTo>
                  <a:pt x="253" y="1"/>
                </a:lnTo>
                <a:lnTo>
                  <a:pt x="244" y="3"/>
                </a:lnTo>
                <a:lnTo>
                  <a:pt x="240" y="5"/>
                </a:lnTo>
                <a:lnTo>
                  <a:pt x="238" y="6"/>
                </a:lnTo>
                <a:lnTo>
                  <a:pt x="238" y="6"/>
                </a:lnTo>
                <a:lnTo>
                  <a:pt x="229" y="6"/>
                </a:lnTo>
                <a:lnTo>
                  <a:pt x="218" y="7"/>
                </a:lnTo>
                <a:lnTo>
                  <a:pt x="206" y="11"/>
                </a:lnTo>
                <a:lnTo>
                  <a:pt x="206" y="11"/>
                </a:lnTo>
                <a:lnTo>
                  <a:pt x="200" y="14"/>
                </a:lnTo>
                <a:lnTo>
                  <a:pt x="194" y="17"/>
                </a:lnTo>
                <a:lnTo>
                  <a:pt x="190" y="21"/>
                </a:lnTo>
                <a:lnTo>
                  <a:pt x="186" y="24"/>
                </a:lnTo>
                <a:lnTo>
                  <a:pt x="182" y="32"/>
                </a:lnTo>
                <a:lnTo>
                  <a:pt x="179" y="38"/>
                </a:lnTo>
                <a:lnTo>
                  <a:pt x="179" y="38"/>
                </a:lnTo>
                <a:lnTo>
                  <a:pt x="177" y="46"/>
                </a:lnTo>
                <a:lnTo>
                  <a:pt x="173" y="55"/>
                </a:lnTo>
                <a:lnTo>
                  <a:pt x="173" y="55"/>
                </a:lnTo>
                <a:lnTo>
                  <a:pt x="170" y="68"/>
                </a:lnTo>
                <a:lnTo>
                  <a:pt x="168" y="74"/>
                </a:lnTo>
                <a:lnTo>
                  <a:pt x="168" y="81"/>
                </a:lnTo>
                <a:lnTo>
                  <a:pt x="168" y="81"/>
                </a:lnTo>
                <a:lnTo>
                  <a:pt x="170" y="91"/>
                </a:lnTo>
                <a:lnTo>
                  <a:pt x="172" y="103"/>
                </a:lnTo>
                <a:lnTo>
                  <a:pt x="173" y="115"/>
                </a:lnTo>
                <a:lnTo>
                  <a:pt x="173" y="125"/>
                </a:lnTo>
                <a:lnTo>
                  <a:pt x="173" y="125"/>
                </a:lnTo>
                <a:lnTo>
                  <a:pt x="173" y="133"/>
                </a:lnTo>
                <a:lnTo>
                  <a:pt x="173" y="139"/>
                </a:lnTo>
                <a:lnTo>
                  <a:pt x="173" y="144"/>
                </a:lnTo>
                <a:lnTo>
                  <a:pt x="173" y="146"/>
                </a:lnTo>
                <a:lnTo>
                  <a:pt x="173" y="146"/>
                </a:lnTo>
                <a:lnTo>
                  <a:pt x="173" y="148"/>
                </a:lnTo>
                <a:lnTo>
                  <a:pt x="174" y="149"/>
                </a:lnTo>
                <a:lnTo>
                  <a:pt x="184" y="157"/>
                </a:lnTo>
                <a:lnTo>
                  <a:pt x="184" y="157"/>
                </a:lnTo>
                <a:lnTo>
                  <a:pt x="195" y="168"/>
                </a:lnTo>
                <a:lnTo>
                  <a:pt x="195" y="168"/>
                </a:lnTo>
                <a:lnTo>
                  <a:pt x="195" y="181"/>
                </a:lnTo>
                <a:lnTo>
                  <a:pt x="193" y="194"/>
                </a:lnTo>
                <a:lnTo>
                  <a:pt x="190" y="207"/>
                </a:lnTo>
                <a:lnTo>
                  <a:pt x="190" y="207"/>
                </a:lnTo>
                <a:lnTo>
                  <a:pt x="185" y="215"/>
                </a:lnTo>
                <a:lnTo>
                  <a:pt x="183" y="221"/>
                </a:lnTo>
                <a:lnTo>
                  <a:pt x="180" y="226"/>
                </a:lnTo>
                <a:lnTo>
                  <a:pt x="179" y="233"/>
                </a:lnTo>
                <a:lnTo>
                  <a:pt x="179" y="233"/>
                </a:lnTo>
                <a:lnTo>
                  <a:pt x="178" y="243"/>
                </a:lnTo>
                <a:lnTo>
                  <a:pt x="179" y="249"/>
                </a:lnTo>
                <a:lnTo>
                  <a:pt x="179" y="253"/>
                </a:lnTo>
                <a:lnTo>
                  <a:pt x="179" y="255"/>
                </a:lnTo>
                <a:lnTo>
                  <a:pt x="179" y="255"/>
                </a:lnTo>
                <a:lnTo>
                  <a:pt x="174" y="260"/>
                </a:lnTo>
                <a:lnTo>
                  <a:pt x="168" y="272"/>
                </a:lnTo>
                <a:lnTo>
                  <a:pt x="168" y="272"/>
                </a:lnTo>
                <a:lnTo>
                  <a:pt x="151" y="303"/>
                </a:lnTo>
                <a:lnTo>
                  <a:pt x="151" y="303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" name="Freeform 9">
            <a:extLst>
              <a:ext uri="{FF2B5EF4-FFF2-40B4-BE49-F238E27FC236}">
                <a16:creationId xmlns:a16="http://schemas.microsoft.com/office/drawing/2014/main" id="{871A445F-AD33-4048-BD8B-58154AF5D3A5}"/>
              </a:ext>
            </a:extLst>
          </p:cNvPr>
          <p:cNvSpPr>
            <a:spLocks/>
          </p:cNvSpPr>
          <p:nvPr/>
        </p:nvSpPr>
        <p:spPr bwMode="auto">
          <a:xfrm>
            <a:off x="853315" y="4644706"/>
            <a:ext cx="476965" cy="1720524"/>
          </a:xfrm>
          <a:custGeom>
            <a:avLst/>
            <a:gdLst>
              <a:gd name="T0" fmla="*/ 141 w 387"/>
              <a:gd name="T1" fmla="*/ 2 h 1396"/>
              <a:gd name="T2" fmla="*/ 104 w 387"/>
              <a:gd name="T3" fmla="*/ 13 h 1396"/>
              <a:gd name="T4" fmla="*/ 85 w 387"/>
              <a:gd name="T5" fmla="*/ 48 h 1396"/>
              <a:gd name="T6" fmla="*/ 79 w 387"/>
              <a:gd name="T7" fmla="*/ 131 h 1396"/>
              <a:gd name="T8" fmla="*/ 60 w 387"/>
              <a:gd name="T9" fmla="*/ 180 h 1396"/>
              <a:gd name="T10" fmla="*/ 64 w 387"/>
              <a:gd name="T11" fmla="*/ 199 h 1396"/>
              <a:gd name="T12" fmla="*/ 87 w 387"/>
              <a:gd name="T13" fmla="*/ 209 h 1396"/>
              <a:gd name="T14" fmla="*/ 30 w 387"/>
              <a:gd name="T15" fmla="*/ 253 h 1396"/>
              <a:gd name="T16" fmla="*/ 4 w 387"/>
              <a:gd name="T17" fmla="*/ 286 h 1396"/>
              <a:gd name="T18" fmla="*/ 5 w 387"/>
              <a:gd name="T19" fmla="*/ 352 h 1396"/>
              <a:gd name="T20" fmla="*/ 31 w 387"/>
              <a:gd name="T21" fmla="*/ 619 h 1396"/>
              <a:gd name="T22" fmla="*/ 23 w 387"/>
              <a:gd name="T23" fmla="*/ 659 h 1396"/>
              <a:gd name="T24" fmla="*/ 59 w 387"/>
              <a:gd name="T25" fmla="*/ 840 h 1396"/>
              <a:gd name="T26" fmla="*/ 103 w 387"/>
              <a:gd name="T27" fmla="*/ 1229 h 1396"/>
              <a:gd name="T28" fmla="*/ 162 w 387"/>
              <a:gd name="T29" fmla="*/ 1266 h 1396"/>
              <a:gd name="T30" fmla="*/ 179 w 387"/>
              <a:gd name="T31" fmla="*/ 1293 h 1396"/>
              <a:gd name="T32" fmla="*/ 196 w 387"/>
              <a:gd name="T33" fmla="*/ 1316 h 1396"/>
              <a:gd name="T34" fmla="*/ 187 w 387"/>
              <a:gd name="T35" fmla="*/ 1384 h 1396"/>
              <a:gd name="T36" fmla="*/ 209 w 387"/>
              <a:gd name="T37" fmla="*/ 1396 h 1396"/>
              <a:gd name="T38" fmla="*/ 319 w 387"/>
              <a:gd name="T39" fmla="*/ 1376 h 1396"/>
              <a:gd name="T40" fmla="*/ 355 w 387"/>
              <a:gd name="T41" fmla="*/ 1356 h 1396"/>
              <a:gd name="T42" fmla="*/ 359 w 387"/>
              <a:gd name="T43" fmla="*/ 1334 h 1396"/>
              <a:gd name="T44" fmla="*/ 307 w 387"/>
              <a:gd name="T45" fmla="*/ 1324 h 1396"/>
              <a:gd name="T46" fmla="*/ 309 w 387"/>
              <a:gd name="T47" fmla="*/ 1310 h 1396"/>
              <a:gd name="T48" fmla="*/ 283 w 387"/>
              <a:gd name="T49" fmla="*/ 1292 h 1396"/>
              <a:gd name="T50" fmla="*/ 321 w 387"/>
              <a:gd name="T51" fmla="*/ 1281 h 1396"/>
              <a:gd name="T52" fmla="*/ 326 w 387"/>
              <a:gd name="T53" fmla="*/ 1264 h 1396"/>
              <a:gd name="T54" fmla="*/ 350 w 387"/>
              <a:gd name="T55" fmla="*/ 1254 h 1396"/>
              <a:gd name="T56" fmla="*/ 348 w 387"/>
              <a:gd name="T57" fmla="*/ 1071 h 1396"/>
              <a:gd name="T58" fmla="*/ 335 w 387"/>
              <a:gd name="T59" fmla="*/ 889 h 1396"/>
              <a:gd name="T60" fmla="*/ 323 w 387"/>
              <a:gd name="T61" fmla="*/ 762 h 1396"/>
              <a:gd name="T62" fmla="*/ 364 w 387"/>
              <a:gd name="T63" fmla="*/ 786 h 1396"/>
              <a:gd name="T64" fmla="*/ 376 w 387"/>
              <a:gd name="T65" fmla="*/ 781 h 1396"/>
              <a:gd name="T66" fmla="*/ 378 w 387"/>
              <a:gd name="T67" fmla="*/ 738 h 1396"/>
              <a:gd name="T68" fmla="*/ 338 w 387"/>
              <a:gd name="T69" fmla="*/ 585 h 1396"/>
              <a:gd name="T70" fmla="*/ 319 w 387"/>
              <a:gd name="T71" fmla="*/ 511 h 1396"/>
              <a:gd name="T72" fmla="*/ 310 w 387"/>
              <a:gd name="T73" fmla="*/ 462 h 1396"/>
              <a:gd name="T74" fmla="*/ 338 w 387"/>
              <a:gd name="T75" fmla="*/ 471 h 1396"/>
              <a:gd name="T76" fmla="*/ 376 w 387"/>
              <a:gd name="T77" fmla="*/ 448 h 1396"/>
              <a:gd name="T78" fmla="*/ 378 w 387"/>
              <a:gd name="T79" fmla="*/ 439 h 1396"/>
              <a:gd name="T80" fmla="*/ 384 w 387"/>
              <a:gd name="T81" fmla="*/ 414 h 1396"/>
              <a:gd name="T82" fmla="*/ 355 w 387"/>
              <a:gd name="T83" fmla="*/ 345 h 1396"/>
              <a:gd name="T84" fmla="*/ 338 w 387"/>
              <a:gd name="T85" fmla="*/ 311 h 1396"/>
              <a:gd name="T86" fmla="*/ 331 w 387"/>
              <a:gd name="T87" fmla="*/ 258 h 1396"/>
              <a:gd name="T88" fmla="*/ 338 w 387"/>
              <a:gd name="T89" fmla="*/ 241 h 1396"/>
              <a:gd name="T90" fmla="*/ 335 w 387"/>
              <a:gd name="T91" fmla="*/ 215 h 1396"/>
              <a:gd name="T92" fmla="*/ 329 w 387"/>
              <a:gd name="T93" fmla="*/ 111 h 1396"/>
              <a:gd name="T94" fmla="*/ 291 w 387"/>
              <a:gd name="T95" fmla="*/ 108 h 1396"/>
              <a:gd name="T96" fmla="*/ 274 w 387"/>
              <a:gd name="T97" fmla="*/ 181 h 1396"/>
              <a:gd name="T98" fmla="*/ 244 w 387"/>
              <a:gd name="T99" fmla="*/ 199 h 1396"/>
              <a:gd name="T100" fmla="*/ 219 w 387"/>
              <a:gd name="T101" fmla="*/ 223 h 1396"/>
              <a:gd name="T102" fmla="*/ 196 w 387"/>
              <a:gd name="T103" fmla="*/ 199 h 1396"/>
              <a:gd name="T104" fmla="*/ 215 w 387"/>
              <a:gd name="T105" fmla="*/ 187 h 1396"/>
              <a:gd name="T106" fmla="*/ 227 w 387"/>
              <a:gd name="T107" fmla="*/ 155 h 1396"/>
              <a:gd name="T108" fmla="*/ 236 w 387"/>
              <a:gd name="T109" fmla="*/ 123 h 1396"/>
              <a:gd name="T110" fmla="*/ 239 w 387"/>
              <a:gd name="T111" fmla="*/ 103 h 1396"/>
              <a:gd name="T112" fmla="*/ 246 w 387"/>
              <a:gd name="T113" fmla="*/ 52 h 1396"/>
              <a:gd name="T114" fmla="*/ 236 w 387"/>
              <a:gd name="T115" fmla="*/ 24 h 1396"/>
              <a:gd name="T116" fmla="*/ 191 w 387"/>
              <a:gd name="T117" fmla="*/ 0 h 1396"/>
              <a:gd name="T118" fmla="*/ 172 w 387"/>
              <a:gd name="T119" fmla="*/ 8 h 13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387" h="1396">
                <a:moveTo>
                  <a:pt x="172" y="8"/>
                </a:moveTo>
                <a:lnTo>
                  <a:pt x="172" y="8"/>
                </a:lnTo>
                <a:lnTo>
                  <a:pt x="166" y="6"/>
                </a:lnTo>
                <a:lnTo>
                  <a:pt x="151" y="2"/>
                </a:lnTo>
                <a:lnTo>
                  <a:pt x="141" y="2"/>
                </a:lnTo>
                <a:lnTo>
                  <a:pt x="130" y="2"/>
                </a:lnTo>
                <a:lnTo>
                  <a:pt x="121" y="3"/>
                </a:lnTo>
                <a:lnTo>
                  <a:pt x="111" y="8"/>
                </a:lnTo>
                <a:lnTo>
                  <a:pt x="111" y="8"/>
                </a:lnTo>
                <a:lnTo>
                  <a:pt x="104" y="13"/>
                </a:lnTo>
                <a:lnTo>
                  <a:pt x="98" y="20"/>
                </a:lnTo>
                <a:lnTo>
                  <a:pt x="93" y="26"/>
                </a:lnTo>
                <a:lnTo>
                  <a:pt x="89" y="33"/>
                </a:lnTo>
                <a:lnTo>
                  <a:pt x="87" y="41"/>
                </a:lnTo>
                <a:lnTo>
                  <a:pt x="85" y="48"/>
                </a:lnTo>
                <a:lnTo>
                  <a:pt x="83" y="60"/>
                </a:lnTo>
                <a:lnTo>
                  <a:pt x="83" y="60"/>
                </a:lnTo>
                <a:lnTo>
                  <a:pt x="82" y="95"/>
                </a:lnTo>
                <a:lnTo>
                  <a:pt x="80" y="119"/>
                </a:lnTo>
                <a:lnTo>
                  <a:pt x="79" y="131"/>
                </a:lnTo>
                <a:lnTo>
                  <a:pt x="76" y="143"/>
                </a:lnTo>
                <a:lnTo>
                  <a:pt x="76" y="143"/>
                </a:lnTo>
                <a:lnTo>
                  <a:pt x="72" y="154"/>
                </a:lnTo>
                <a:lnTo>
                  <a:pt x="69" y="164"/>
                </a:lnTo>
                <a:lnTo>
                  <a:pt x="60" y="180"/>
                </a:lnTo>
                <a:lnTo>
                  <a:pt x="54" y="188"/>
                </a:lnTo>
                <a:lnTo>
                  <a:pt x="52" y="192"/>
                </a:lnTo>
                <a:lnTo>
                  <a:pt x="64" y="192"/>
                </a:lnTo>
                <a:lnTo>
                  <a:pt x="64" y="199"/>
                </a:lnTo>
                <a:lnTo>
                  <a:pt x="64" y="199"/>
                </a:lnTo>
                <a:lnTo>
                  <a:pt x="69" y="201"/>
                </a:lnTo>
                <a:lnTo>
                  <a:pt x="76" y="203"/>
                </a:lnTo>
                <a:lnTo>
                  <a:pt x="76" y="203"/>
                </a:lnTo>
                <a:lnTo>
                  <a:pt x="80" y="205"/>
                </a:lnTo>
                <a:lnTo>
                  <a:pt x="87" y="209"/>
                </a:lnTo>
                <a:lnTo>
                  <a:pt x="95" y="215"/>
                </a:lnTo>
                <a:lnTo>
                  <a:pt x="95" y="215"/>
                </a:lnTo>
                <a:lnTo>
                  <a:pt x="40" y="247"/>
                </a:lnTo>
                <a:lnTo>
                  <a:pt x="40" y="247"/>
                </a:lnTo>
                <a:lnTo>
                  <a:pt x="30" y="253"/>
                </a:lnTo>
                <a:lnTo>
                  <a:pt x="22" y="259"/>
                </a:lnTo>
                <a:lnTo>
                  <a:pt x="16" y="265"/>
                </a:lnTo>
                <a:lnTo>
                  <a:pt x="10" y="271"/>
                </a:lnTo>
                <a:lnTo>
                  <a:pt x="6" y="279"/>
                </a:lnTo>
                <a:lnTo>
                  <a:pt x="4" y="286"/>
                </a:lnTo>
                <a:lnTo>
                  <a:pt x="1" y="294"/>
                </a:lnTo>
                <a:lnTo>
                  <a:pt x="0" y="303"/>
                </a:lnTo>
                <a:lnTo>
                  <a:pt x="0" y="303"/>
                </a:lnTo>
                <a:lnTo>
                  <a:pt x="1" y="321"/>
                </a:lnTo>
                <a:lnTo>
                  <a:pt x="5" y="352"/>
                </a:lnTo>
                <a:lnTo>
                  <a:pt x="16" y="438"/>
                </a:lnTo>
                <a:lnTo>
                  <a:pt x="31" y="554"/>
                </a:lnTo>
                <a:lnTo>
                  <a:pt x="31" y="554"/>
                </a:lnTo>
                <a:lnTo>
                  <a:pt x="33" y="592"/>
                </a:lnTo>
                <a:lnTo>
                  <a:pt x="31" y="619"/>
                </a:lnTo>
                <a:lnTo>
                  <a:pt x="30" y="630"/>
                </a:lnTo>
                <a:lnTo>
                  <a:pt x="28" y="637"/>
                </a:lnTo>
                <a:lnTo>
                  <a:pt x="28" y="637"/>
                </a:lnTo>
                <a:lnTo>
                  <a:pt x="24" y="648"/>
                </a:lnTo>
                <a:lnTo>
                  <a:pt x="23" y="659"/>
                </a:lnTo>
                <a:lnTo>
                  <a:pt x="23" y="670"/>
                </a:lnTo>
                <a:lnTo>
                  <a:pt x="24" y="677"/>
                </a:lnTo>
                <a:lnTo>
                  <a:pt x="24" y="677"/>
                </a:lnTo>
                <a:lnTo>
                  <a:pt x="36" y="732"/>
                </a:lnTo>
                <a:lnTo>
                  <a:pt x="59" y="840"/>
                </a:lnTo>
                <a:lnTo>
                  <a:pt x="92" y="997"/>
                </a:lnTo>
                <a:lnTo>
                  <a:pt x="92" y="997"/>
                </a:lnTo>
                <a:lnTo>
                  <a:pt x="97" y="1118"/>
                </a:lnTo>
                <a:lnTo>
                  <a:pt x="100" y="1202"/>
                </a:lnTo>
                <a:lnTo>
                  <a:pt x="103" y="1229"/>
                </a:lnTo>
                <a:lnTo>
                  <a:pt x="104" y="1240"/>
                </a:lnTo>
                <a:lnTo>
                  <a:pt x="104" y="1240"/>
                </a:lnTo>
                <a:lnTo>
                  <a:pt x="144" y="1244"/>
                </a:lnTo>
                <a:lnTo>
                  <a:pt x="144" y="1244"/>
                </a:lnTo>
                <a:lnTo>
                  <a:pt x="162" y="1266"/>
                </a:lnTo>
                <a:lnTo>
                  <a:pt x="174" y="1281"/>
                </a:lnTo>
                <a:lnTo>
                  <a:pt x="179" y="1286"/>
                </a:lnTo>
                <a:lnTo>
                  <a:pt x="179" y="1289"/>
                </a:lnTo>
                <a:lnTo>
                  <a:pt x="179" y="1289"/>
                </a:lnTo>
                <a:lnTo>
                  <a:pt x="179" y="1293"/>
                </a:lnTo>
                <a:lnTo>
                  <a:pt x="179" y="1302"/>
                </a:lnTo>
                <a:lnTo>
                  <a:pt x="180" y="1312"/>
                </a:lnTo>
                <a:lnTo>
                  <a:pt x="180" y="1315"/>
                </a:lnTo>
                <a:lnTo>
                  <a:pt x="179" y="1316"/>
                </a:lnTo>
                <a:lnTo>
                  <a:pt x="196" y="1316"/>
                </a:lnTo>
                <a:lnTo>
                  <a:pt x="187" y="1363"/>
                </a:lnTo>
                <a:lnTo>
                  <a:pt x="187" y="1363"/>
                </a:lnTo>
                <a:lnTo>
                  <a:pt x="186" y="1368"/>
                </a:lnTo>
                <a:lnTo>
                  <a:pt x="186" y="1379"/>
                </a:lnTo>
                <a:lnTo>
                  <a:pt x="187" y="1384"/>
                </a:lnTo>
                <a:lnTo>
                  <a:pt x="190" y="1390"/>
                </a:lnTo>
                <a:lnTo>
                  <a:pt x="193" y="1394"/>
                </a:lnTo>
                <a:lnTo>
                  <a:pt x="199" y="1396"/>
                </a:lnTo>
                <a:lnTo>
                  <a:pt x="199" y="1396"/>
                </a:lnTo>
                <a:lnTo>
                  <a:pt x="209" y="1396"/>
                </a:lnTo>
                <a:lnTo>
                  <a:pt x="222" y="1395"/>
                </a:lnTo>
                <a:lnTo>
                  <a:pt x="256" y="1390"/>
                </a:lnTo>
                <a:lnTo>
                  <a:pt x="292" y="1383"/>
                </a:lnTo>
                <a:lnTo>
                  <a:pt x="319" y="1376"/>
                </a:lnTo>
                <a:lnTo>
                  <a:pt x="319" y="1376"/>
                </a:lnTo>
                <a:lnTo>
                  <a:pt x="333" y="1371"/>
                </a:lnTo>
                <a:lnTo>
                  <a:pt x="344" y="1367"/>
                </a:lnTo>
                <a:lnTo>
                  <a:pt x="350" y="1362"/>
                </a:lnTo>
                <a:lnTo>
                  <a:pt x="355" y="1356"/>
                </a:lnTo>
                <a:lnTo>
                  <a:pt x="355" y="1356"/>
                </a:lnTo>
                <a:lnTo>
                  <a:pt x="359" y="1349"/>
                </a:lnTo>
                <a:lnTo>
                  <a:pt x="361" y="1343"/>
                </a:lnTo>
                <a:lnTo>
                  <a:pt x="361" y="1339"/>
                </a:lnTo>
                <a:lnTo>
                  <a:pt x="360" y="1337"/>
                </a:lnTo>
                <a:lnTo>
                  <a:pt x="359" y="1334"/>
                </a:lnTo>
                <a:lnTo>
                  <a:pt x="355" y="1332"/>
                </a:lnTo>
                <a:lnTo>
                  <a:pt x="355" y="1332"/>
                </a:lnTo>
                <a:lnTo>
                  <a:pt x="342" y="1328"/>
                </a:lnTo>
                <a:lnTo>
                  <a:pt x="326" y="1326"/>
                </a:lnTo>
                <a:lnTo>
                  <a:pt x="307" y="1324"/>
                </a:lnTo>
                <a:lnTo>
                  <a:pt x="307" y="1324"/>
                </a:lnTo>
                <a:lnTo>
                  <a:pt x="308" y="1322"/>
                </a:lnTo>
                <a:lnTo>
                  <a:pt x="309" y="1319"/>
                </a:lnTo>
                <a:lnTo>
                  <a:pt x="309" y="1314"/>
                </a:lnTo>
                <a:lnTo>
                  <a:pt x="309" y="1310"/>
                </a:lnTo>
                <a:lnTo>
                  <a:pt x="307" y="1308"/>
                </a:lnTo>
                <a:lnTo>
                  <a:pt x="307" y="1308"/>
                </a:lnTo>
                <a:lnTo>
                  <a:pt x="300" y="1303"/>
                </a:lnTo>
                <a:lnTo>
                  <a:pt x="292" y="1297"/>
                </a:lnTo>
                <a:lnTo>
                  <a:pt x="283" y="1292"/>
                </a:lnTo>
                <a:lnTo>
                  <a:pt x="283" y="1284"/>
                </a:lnTo>
                <a:lnTo>
                  <a:pt x="283" y="1284"/>
                </a:lnTo>
                <a:lnTo>
                  <a:pt x="303" y="1284"/>
                </a:lnTo>
                <a:lnTo>
                  <a:pt x="317" y="1283"/>
                </a:lnTo>
                <a:lnTo>
                  <a:pt x="321" y="1281"/>
                </a:lnTo>
                <a:lnTo>
                  <a:pt x="323" y="1280"/>
                </a:lnTo>
                <a:lnTo>
                  <a:pt x="323" y="1280"/>
                </a:lnTo>
                <a:lnTo>
                  <a:pt x="324" y="1272"/>
                </a:lnTo>
                <a:lnTo>
                  <a:pt x="325" y="1267"/>
                </a:lnTo>
                <a:lnTo>
                  <a:pt x="326" y="1264"/>
                </a:lnTo>
                <a:lnTo>
                  <a:pt x="326" y="1264"/>
                </a:lnTo>
                <a:lnTo>
                  <a:pt x="332" y="1262"/>
                </a:lnTo>
                <a:lnTo>
                  <a:pt x="342" y="1258"/>
                </a:lnTo>
                <a:lnTo>
                  <a:pt x="347" y="1256"/>
                </a:lnTo>
                <a:lnTo>
                  <a:pt x="350" y="1254"/>
                </a:lnTo>
                <a:lnTo>
                  <a:pt x="354" y="1249"/>
                </a:lnTo>
                <a:lnTo>
                  <a:pt x="355" y="1244"/>
                </a:lnTo>
                <a:lnTo>
                  <a:pt x="355" y="1244"/>
                </a:lnTo>
                <a:lnTo>
                  <a:pt x="353" y="1186"/>
                </a:lnTo>
                <a:lnTo>
                  <a:pt x="348" y="1071"/>
                </a:lnTo>
                <a:lnTo>
                  <a:pt x="342" y="954"/>
                </a:lnTo>
                <a:lnTo>
                  <a:pt x="338" y="912"/>
                </a:lnTo>
                <a:lnTo>
                  <a:pt x="336" y="897"/>
                </a:lnTo>
                <a:lnTo>
                  <a:pt x="335" y="889"/>
                </a:lnTo>
                <a:lnTo>
                  <a:pt x="335" y="889"/>
                </a:lnTo>
                <a:lnTo>
                  <a:pt x="331" y="877"/>
                </a:lnTo>
                <a:lnTo>
                  <a:pt x="329" y="859"/>
                </a:lnTo>
                <a:lnTo>
                  <a:pt x="325" y="815"/>
                </a:lnTo>
                <a:lnTo>
                  <a:pt x="323" y="762"/>
                </a:lnTo>
                <a:lnTo>
                  <a:pt x="323" y="762"/>
                </a:lnTo>
                <a:lnTo>
                  <a:pt x="329" y="767"/>
                </a:lnTo>
                <a:lnTo>
                  <a:pt x="341" y="776"/>
                </a:lnTo>
                <a:lnTo>
                  <a:pt x="349" y="781"/>
                </a:lnTo>
                <a:lnTo>
                  <a:pt x="356" y="785"/>
                </a:lnTo>
                <a:lnTo>
                  <a:pt x="364" y="786"/>
                </a:lnTo>
                <a:lnTo>
                  <a:pt x="367" y="786"/>
                </a:lnTo>
                <a:lnTo>
                  <a:pt x="371" y="786"/>
                </a:lnTo>
                <a:lnTo>
                  <a:pt x="371" y="786"/>
                </a:lnTo>
                <a:lnTo>
                  <a:pt x="373" y="784"/>
                </a:lnTo>
                <a:lnTo>
                  <a:pt x="376" y="781"/>
                </a:lnTo>
                <a:lnTo>
                  <a:pt x="378" y="776"/>
                </a:lnTo>
                <a:lnTo>
                  <a:pt x="381" y="769"/>
                </a:lnTo>
                <a:lnTo>
                  <a:pt x="381" y="761"/>
                </a:lnTo>
                <a:lnTo>
                  <a:pt x="381" y="746"/>
                </a:lnTo>
                <a:lnTo>
                  <a:pt x="378" y="738"/>
                </a:lnTo>
                <a:lnTo>
                  <a:pt x="378" y="738"/>
                </a:lnTo>
                <a:lnTo>
                  <a:pt x="359" y="669"/>
                </a:lnTo>
                <a:lnTo>
                  <a:pt x="347" y="619"/>
                </a:lnTo>
                <a:lnTo>
                  <a:pt x="338" y="585"/>
                </a:lnTo>
                <a:lnTo>
                  <a:pt x="338" y="585"/>
                </a:lnTo>
                <a:lnTo>
                  <a:pt x="335" y="565"/>
                </a:lnTo>
                <a:lnTo>
                  <a:pt x="329" y="542"/>
                </a:lnTo>
                <a:lnTo>
                  <a:pt x="324" y="521"/>
                </a:lnTo>
                <a:lnTo>
                  <a:pt x="319" y="511"/>
                </a:lnTo>
                <a:lnTo>
                  <a:pt x="319" y="511"/>
                </a:lnTo>
                <a:lnTo>
                  <a:pt x="317" y="506"/>
                </a:lnTo>
                <a:lnTo>
                  <a:pt x="315" y="500"/>
                </a:lnTo>
                <a:lnTo>
                  <a:pt x="313" y="483"/>
                </a:lnTo>
                <a:lnTo>
                  <a:pt x="310" y="462"/>
                </a:lnTo>
                <a:lnTo>
                  <a:pt x="310" y="462"/>
                </a:lnTo>
                <a:lnTo>
                  <a:pt x="313" y="463"/>
                </a:lnTo>
                <a:lnTo>
                  <a:pt x="319" y="467"/>
                </a:lnTo>
                <a:lnTo>
                  <a:pt x="327" y="470"/>
                </a:lnTo>
                <a:lnTo>
                  <a:pt x="333" y="471"/>
                </a:lnTo>
                <a:lnTo>
                  <a:pt x="338" y="471"/>
                </a:lnTo>
                <a:lnTo>
                  <a:pt x="338" y="471"/>
                </a:lnTo>
                <a:lnTo>
                  <a:pt x="346" y="468"/>
                </a:lnTo>
                <a:lnTo>
                  <a:pt x="352" y="466"/>
                </a:lnTo>
                <a:lnTo>
                  <a:pt x="365" y="456"/>
                </a:lnTo>
                <a:lnTo>
                  <a:pt x="376" y="448"/>
                </a:lnTo>
                <a:lnTo>
                  <a:pt x="378" y="444"/>
                </a:lnTo>
                <a:lnTo>
                  <a:pt x="378" y="443"/>
                </a:lnTo>
                <a:lnTo>
                  <a:pt x="378" y="443"/>
                </a:lnTo>
                <a:lnTo>
                  <a:pt x="378" y="441"/>
                </a:lnTo>
                <a:lnTo>
                  <a:pt x="378" y="439"/>
                </a:lnTo>
                <a:lnTo>
                  <a:pt x="381" y="432"/>
                </a:lnTo>
                <a:lnTo>
                  <a:pt x="387" y="422"/>
                </a:lnTo>
                <a:lnTo>
                  <a:pt x="387" y="422"/>
                </a:lnTo>
                <a:lnTo>
                  <a:pt x="387" y="420"/>
                </a:lnTo>
                <a:lnTo>
                  <a:pt x="384" y="414"/>
                </a:lnTo>
                <a:lnTo>
                  <a:pt x="377" y="396"/>
                </a:lnTo>
                <a:lnTo>
                  <a:pt x="366" y="370"/>
                </a:lnTo>
                <a:lnTo>
                  <a:pt x="366" y="370"/>
                </a:lnTo>
                <a:lnTo>
                  <a:pt x="360" y="356"/>
                </a:lnTo>
                <a:lnTo>
                  <a:pt x="355" y="345"/>
                </a:lnTo>
                <a:lnTo>
                  <a:pt x="350" y="339"/>
                </a:lnTo>
                <a:lnTo>
                  <a:pt x="350" y="339"/>
                </a:lnTo>
                <a:lnTo>
                  <a:pt x="348" y="334"/>
                </a:lnTo>
                <a:lnTo>
                  <a:pt x="344" y="327"/>
                </a:lnTo>
                <a:lnTo>
                  <a:pt x="338" y="311"/>
                </a:lnTo>
                <a:lnTo>
                  <a:pt x="338" y="311"/>
                </a:lnTo>
                <a:lnTo>
                  <a:pt x="329" y="283"/>
                </a:lnTo>
                <a:lnTo>
                  <a:pt x="323" y="263"/>
                </a:lnTo>
                <a:lnTo>
                  <a:pt x="323" y="263"/>
                </a:lnTo>
                <a:lnTo>
                  <a:pt x="331" y="258"/>
                </a:lnTo>
                <a:lnTo>
                  <a:pt x="336" y="253"/>
                </a:lnTo>
                <a:lnTo>
                  <a:pt x="338" y="250"/>
                </a:lnTo>
                <a:lnTo>
                  <a:pt x="338" y="247"/>
                </a:lnTo>
                <a:lnTo>
                  <a:pt x="338" y="247"/>
                </a:lnTo>
                <a:lnTo>
                  <a:pt x="338" y="241"/>
                </a:lnTo>
                <a:lnTo>
                  <a:pt x="337" y="236"/>
                </a:lnTo>
                <a:lnTo>
                  <a:pt x="335" y="232"/>
                </a:lnTo>
                <a:lnTo>
                  <a:pt x="335" y="232"/>
                </a:lnTo>
                <a:lnTo>
                  <a:pt x="335" y="224"/>
                </a:lnTo>
                <a:lnTo>
                  <a:pt x="335" y="215"/>
                </a:lnTo>
                <a:lnTo>
                  <a:pt x="335" y="215"/>
                </a:lnTo>
                <a:lnTo>
                  <a:pt x="331" y="203"/>
                </a:lnTo>
                <a:lnTo>
                  <a:pt x="331" y="112"/>
                </a:lnTo>
                <a:lnTo>
                  <a:pt x="331" y="112"/>
                </a:lnTo>
                <a:lnTo>
                  <a:pt x="329" y="111"/>
                </a:lnTo>
                <a:lnTo>
                  <a:pt x="324" y="110"/>
                </a:lnTo>
                <a:lnTo>
                  <a:pt x="315" y="107"/>
                </a:lnTo>
                <a:lnTo>
                  <a:pt x="303" y="107"/>
                </a:lnTo>
                <a:lnTo>
                  <a:pt x="303" y="107"/>
                </a:lnTo>
                <a:lnTo>
                  <a:pt x="291" y="108"/>
                </a:lnTo>
                <a:lnTo>
                  <a:pt x="284" y="110"/>
                </a:lnTo>
                <a:lnTo>
                  <a:pt x="279" y="112"/>
                </a:lnTo>
                <a:lnTo>
                  <a:pt x="275" y="180"/>
                </a:lnTo>
                <a:lnTo>
                  <a:pt x="275" y="180"/>
                </a:lnTo>
                <a:lnTo>
                  <a:pt x="274" y="181"/>
                </a:lnTo>
                <a:lnTo>
                  <a:pt x="271" y="183"/>
                </a:lnTo>
                <a:lnTo>
                  <a:pt x="263" y="188"/>
                </a:lnTo>
                <a:lnTo>
                  <a:pt x="251" y="195"/>
                </a:lnTo>
                <a:lnTo>
                  <a:pt x="251" y="195"/>
                </a:lnTo>
                <a:lnTo>
                  <a:pt x="244" y="199"/>
                </a:lnTo>
                <a:lnTo>
                  <a:pt x="237" y="204"/>
                </a:lnTo>
                <a:lnTo>
                  <a:pt x="227" y="213"/>
                </a:lnTo>
                <a:lnTo>
                  <a:pt x="221" y="221"/>
                </a:lnTo>
                <a:lnTo>
                  <a:pt x="219" y="223"/>
                </a:lnTo>
                <a:lnTo>
                  <a:pt x="219" y="223"/>
                </a:lnTo>
                <a:lnTo>
                  <a:pt x="216" y="225"/>
                </a:lnTo>
                <a:lnTo>
                  <a:pt x="214" y="227"/>
                </a:lnTo>
                <a:lnTo>
                  <a:pt x="211" y="227"/>
                </a:lnTo>
                <a:lnTo>
                  <a:pt x="196" y="223"/>
                </a:lnTo>
                <a:lnTo>
                  <a:pt x="196" y="199"/>
                </a:lnTo>
                <a:lnTo>
                  <a:pt x="196" y="199"/>
                </a:lnTo>
                <a:lnTo>
                  <a:pt x="202" y="196"/>
                </a:lnTo>
                <a:lnTo>
                  <a:pt x="209" y="193"/>
                </a:lnTo>
                <a:lnTo>
                  <a:pt x="215" y="187"/>
                </a:lnTo>
                <a:lnTo>
                  <a:pt x="215" y="187"/>
                </a:lnTo>
                <a:lnTo>
                  <a:pt x="221" y="180"/>
                </a:lnTo>
                <a:lnTo>
                  <a:pt x="225" y="171"/>
                </a:lnTo>
                <a:lnTo>
                  <a:pt x="227" y="163"/>
                </a:lnTo>
                <a:lnTo>
                  <a:pt x="227" y="155"/>
                </a:lnTo>
                <a:lnTo>
                  <a:pt x="227" y="155"/>
                </a:lnTo>
                <a:lnTo>
                  <a:pt x="225" y="147"/>
                </a:lnTo>
                <a:lnTo>
                  <a:pt x="226" y="143"/>
                </a:lnTo>
                <a:lnTo>
                  <a:pt x="227" y="140"/>
                </a:lnTo>
                <a:lnTo>
                  <a:pt x="227" y="140"/>
                </a:lnTo>
                <a:lnTo>
                  <a:pt x="236" y="123"/>
                </a:lnTo>
                <a:lnTo>
                  <a:pt x="236" y="123"/>
                </a:lnTo>
                <a:lnTo>
                  <a:pt x="237" y="119"/>
                </a:lnTo>
                <a:lnTo>
                  <a:pt x="238" y="114"/>
                </a:lnTo>
                <a:lnTo>
                  <a:pt x="239" y="103"/>
                </a:lnTo>
                <a:lnTo>
                  <a:pt x="239" y="103"/>
                </a:lnTo>
                <a:lnTo>
                  <a:pt x="243" y="76"/>
                </a:lnTo>
                <a:lnTo>
                  <a:pt x="243" y="76"/>
                </a:lnTo>
                <a:lnTo>
                  <a:pt x="245" y="68"/>
                </a:lnTo>
                <a:lnTo>
                  <a:pt x="248" y="60"/>
                </a:lnTo>
                <a:lnTo>
                  <a:pt x="246" y="52"/>
                </a:lnTo>
                <a:lnTo>
                  <a:pt x="246" y="52"/>
                </a:lnTo>
                <a:lnTo>
                  <a:pt x="246" y="43"/>
                </a:lnTo>
                <a:lnTo>
                  <a:pt x="244" y="37"/>
                </a:lnTo>
                <a:lnTo>
                  <a:pt x="242" y="31"/>
                </a:lnTo>
                <a:lnTo>
                  <a:pt x="236" y="24"/>
                </a:lnTo>
                <a:lnTo>
                  <a:pt x="236" y="24"/>
                </a:lnTo>
                <a:lnTo>
                  <a:pt x="225" y="15"/>
                </a:lnTo>
                <a:lnTo>
                  <a:pt x="211" y="8"/>
                </a:lnTo>
                <a:lnTo>
                  <a:pt x="198" y="2"/>
                </a:lnTo>
                <a:lnTo>
                  <a:pt x="191" y="0"/>
                </a:lnTo>
                <a:lnTo>
                  <a:pt x="191" y="0"/>
                </a:lnTo>
                <a:lnTo>
                  <a:pt x="186" y="1"/>
                </a:lnTo>
                <a:lnTo>
                  <a:pt x="180" y="3"/>
                </a:lnTo>
                <a:lnTo>
                  <a:pt x="172" y="8"/>
                </a:lnTo>
                <a:lnTo>
                  <a:pt x="172" y="8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" name="Freeform 14">
            <a:extLst>
              <a:ext uri="{FF2B5EF4-FFF2-40B4-BE49-F238E27FC236}">
                <a16:creationId xmlns:a16="http://schemas.microsoft.com/office/drawing/2014/main" id="{66381268-0938-40F0-876E-72D40A781397}"/>
              </a:ext>
            </a:extLst>
          </p:cNvPr>
          <p:cNvSpPr>
            <a:spLocks noEditPoints="1"/>
          </p:cNvSpPr>
          <p:nvPr/>
        </p:nvSpPr>
        <p:spPr bwMode="auto">
          <a:xfrm>
            <a:off x="2821496" y="4727378"/>
            <a:ext cx="543652" cy="1637851"/>
          </a:xfrm>
          <a:custGeom>
            <a:avLst/>
            <a:gdLst>
              <a:gd name="T0" fmla="*/ 81 w 473"/>
              <a:gd name="T1" fmla="*/ 1210 h 1425"/>
              <a:gd name="T2" fmla="*/ 68 w 473"/>
              <a:gd name="T3" fmla="*/ 1247 h 1425"/>
              <a:gd name="T4" fmla="*/ 52 w 473"/>
              <a:gd name="T5" fmla="*/ 1322 h 1425"/>
              <a:gd name="T6" fmla="*/ 110 w 473"/>
              <a:gd name="T7" fmla="*/ 1354 h 1425"/>
              <a:gd name="T8" fmla="*/ 153 w 473"/>
              <a:gd name="T9" fmla="*/ 1412 h 1425"/>
              <a:gd name="T10" fmla="*/ 231 w 473"/>
              <a:gd name="T11" fmla="*/ 1418 h 1425"/>
              <a:gd name="T12" fmla="*/ 244 w 473"/>
              <a:gd name="T13" fmla="*/ 1384 h 1425"/>
              <a:gd name="T14" fmla="*/ 199 w 473"/>
              <a:gd name="T15" fmla="*/ 1341 h 1425"/>
              <a:gd name="T16" fmla="*/ 173 w 473"/>
              <a:gd name="T17" fmla="*/ 1302 h 1425"/>
              <a:gd name="T18" fmla="*/ 197 w 473"/>
              <a:gd name="T19" fmla="*/ 1210 h 1425"/>
              <a:gd name="T20" fmla="*/ 230 w 473"/>
              <a:gd name="T21" fmla="*/ 1200 h 1425"/>
              <a:gd name="T22" fmla="*/ 368 w 473"/>
              <a:gd name="T23" fmla="*/ 1186 h 1425"/>
              <a:gd name="T24" fmla="*/ 400 w 473"/>
              <a:gd name="T25" fmla="*/ 1159 h 1425"/>
              <a:gd name="T26" fmla="*/ 368 w 473"/>
              <a:gd name="T27" fmla="*/ 919 h 1425"/>
              <a:gd name="T28" fmla="*/ 346 w 473"/>
              <a:gd name="T29" fmla="*/ 743 h 1425"/>
              <a:gd name="T30" fmla="*/ 364 w 473"/>
              <a:gd name="T31" fmla="*/ 663 h 1425"/>
              <a:gd name="T32" fmla="*/ 360 w 473"/>
              <a:gd name="T33" fmla="*/ 516 h 1425"/>
              <a:gd name="T34" fmla="*/ 394 w 473"/>
              <a:gd name="T35" fmla="*/ 401 h 1425"/>
              <a:gd name="T36" fmla="*/ 466 w 473"/>
              <a:gd name="T37" fmla="*/ 373 h 1425"/>
              <a:gd name="T38" fmla="*/ 463 w 473"/>
              <a:gd name="T39" fmla="*/ 331 h 1425"/>
              <a:gd name="T40" fmla="*/ 444 w 473"/>
              <a:gd name="T41" fmla="*/ 259 h 1425"/>
              <a:gd name="T42" fmla="*/ 424 w 473"/>
              <a:gd name="T43" fmla="*/ 220 h 1425"/>
              <a:gd name="T44" fmla="*/ 354 w 473"/>
              <a:gd name="T45" fmla="*/ 216 h 1425"/>
              <a:gd name="T46" fmla="*/ 357 w 473"/>
              <a:gd name="T47" fmla="*/ 196 h 1425"/>
              <a:gd name="T48" fmla="*/ 346 w 473"/>
              <a:gd name="T49" fmla="*/ 179 h 1425"/>
              <a:gd name="T50" fmla="*/ 313 w 473"/>
              <a:gd name="T51" fmla="*/ 191 h 1425"/>
              <a:gd name="T52" fmla="*/ 300 w 473"/>
              <a:gd name="T53" fmla="*/ 250 h 1425"/>
              <a:gd name="T54" fmla="*/ 300 w 473"/>
              <a:gd name="T55" fmla="*/ 297 h 1425"/>
              <a:gd name="T56" fmla="*/ 255 w 473"/>
              <a:gd name="T57" fmla="*/ 234 h 1425"/>
              <a:gd name="T58" fmla="*/ 260 w 473"/>
              <a:gd name="T59" fmla="*/ 201 h 1425"/>
              <a:gd name="T60" fmla="*/ 294 w 473"/>
              <a:gd name="T61" fmla="*/ 162 h 1425"/>
              <a:gd name="T62" fmla="*/ 333 w 473"/>
              <a:gd name="T63" fmla="*/ 80 h 1425"/>
              <a:gd name="T64" fmla="*/ 315 w 473"/>
              <a:gd name="T65" fmla="*/ 37 h 1425"/>
              <a:gd name="T66" fmla="*/ 188 w 473"/>
              <a:gd name="T67" fmla="*/ 6 h 1425"/>
              <a:gd name="T68" fmla="*/ 114 w 473"/>
              <a:gd name="T69" fmla="*/ 12 h 1425"/>
              <a:gd name="T70" fmla="*/ 64 w 473"/>
              <a:gd name="T71" fmla="*/ 69 h 1425"/>
              <a:gd name="T72" fmla="*/ 86 w 473"/>
              <a:gd name="T73" fmla="*/ 152 h 1425"/>
              <a:gd name="T74" fmla="*/ 63 w 473"/>
              <a:gd name="T75" fmla="*/ 216 h 1425"/>
              <a:gd name="T76" fmla="*/ 76 w 473"/>
              <a:gd name="T77" fmla="*/ 254 h 1425"/>
              <a:gd name="T78" fmla="*/ 34 w 473"/>
              <a:gd name="T79" fmla="*/ 309 h 1425"/>
              <a:gd name="T80" fmla="*/ 60 w 473"/>
              <a:gd name="T81" fmla="*/ 447 h 1425"/>
              <a:gd name="T82" fmla="*/ 81 w 473"/>
              <a:gd name="T83" fmla="*/ 475 h 1425"/>
              <a:gd name="T84" fmla="*/ 76 w 473"/>
              <a:gd name="T85" fmla="*/ 539 h 1425"/>
              <a:gd name="T86" fmla="*/ 54 w 473"/>
              <a:gd name="T87" fmla="*/ 635 h 1425"/>
              <a:gd name="T88" fmla="*/ 43 w 473"/>
              <a:gd name="T89" fmla="*/ 753 h 1425"/>
              <a:gd name="T90" fmla="*/ 26 w 473"/>
              <a:gd name="T91" fmla="*/ 818 h 1425"/>
              <a:gd name="T92" fmla="*/ 14 w 473"/>
              <a:gd name="T93" fmla="*/ 850 h 1425"/>
              <a:gd name="T94" fmla="*/ 14 w 473"/>
              <a:gd name="T95" fmla="*/ 1017 h 1425"/>
              <a:gd name="T96" fmla="*/ 18 w 473"/>
              <a:gd name="T97" fmla="*/ 1162 h 1425"/>
              <a:gd name="T98" fmla="*/ 18 w 473"/>
              <a:gd name="T99" fmla="*/ 1191 h 1425"/>
              <a:gd name="T100" fmla="*/ 362 w 473"/>
              <a:gd name="T101" fmla="*/ 239 h 1425"/>
              <a:gd name="T102" fmla="*/ 375 w 473"/>
              <a:gd name="T103" fmla="*/ 275 h 1425"/>
              <a:gd name="T104" fmla="*/ 376 w 473"/>
              <a:gd name="T105" fmla="*/ 307 h 1425"/>
              <a:gd name="T106" fmla="*/ 359 w 473"/>
              <a:gd name="T107" fmla="*/ 319 h 1425"/>
              <a:gd name="T108" fmla="*/ 352 w 473"/>
              <a:gd name="T109" fmla="*/ 284 h 1425"/>
              <a:gd name="T110" fmla="*/ 352 w 473"/>
              <a:gd name="T111" fmla="*/ 254 h 14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473" h="1425">
                <a:moveTo>
                  <a:pt x="62" y="1210"/>
                </a:moveTo>
                <a:lnTo>
                  <a:pt x="62" y="1210"/>
                </a:lnTo>
                <a:lnTo>
                  <a:pt x="68" y="1210"/>
                </a:lnTo>
                <a:lnTo>
                  <a:pt x="74" y="1210"/>
                </a:lnTo>
                <a:lnTo>
                  <a:pt x="79" y="1212"/>
                </a:lnTo>
                <a:lnTo>
                  <a:pt x="81" y="1210"/>
                </a:lnTo>
                <a:lnTo>
                  <a:pt x="81" y="1210"/>
                </a:lnTo>
                <a:lnTo>
                  <a:pt x="81" y="1210"/>
                </a:lnTo>
                <a:lnTo>
                  <a:pt x="81" y="1210"/>
                </a:lnTo>
                <a:lnTo>
                  <a:pt x="81" y="1210"/>
                </a:lnTo>
                <a:lnTo>
                  <a:pt x="81" y="1210"/>
                </a:lnTo>
                <a:lnTo>
                  <a:pt x="76" y="1239"/>
                </a:lnTo>
                <a:lnTo>
                  <a:pt x="76" y="1239"/>
                </a:lnTo>
                <a:lnTo>
                  <a:pt x="75" y="1239"/>
                </a:lnTo>
                <a:lnTo>
                  <a:pt x="73" y="1241"/>
                </a:lnTo>
                <a:lnTo>
                  <a:pt x="68" y="1247"/>
                </a:lnTo>
                <a:lnTo>
                  <a:pt x="62" y="1259"/>
                </a:lnTo>
                <a:lnTo>
                  <a:pt x="62" y="1259"/>
                </a:lnTo>
                <a:lnTo>
                  <a:pt x="56" y="1277"/>
                </a:lnTo>
                <a:lnTo>
                  <a:pt x="51" y="1296"/>
                </a:lnTo>
                <a:lnTo>
                  <a:pt x="50" y="1312"/>
                </a:lnTo>
                <a:lnTo>
                  <a:pt x="51" y="1318"/>
                </a:lnTo>
                <a:lnTo>
                  <a:pt x="52" y="1322"/>
                </a:lnTo>
                <a:lnTo>
                  <a:pt x="52" y="1322"/>
                </a:lnTo>
                <a:lnTo>
                  <a:pt x="56" y="1324"/>
                </a:lnTo>
                <a:lnTo>
                  <a:pt x="63" y="1328"/>
                </a:lnTo>
                <a:lnTo>
                  <a:pt x="83" y="1335"/>
                </a:lnTo>
                <a:lnTo>
                  <a:pt x="102" y="1341"/>
                </a:lnTo>
                <a:lnTo>
                  <a:pt x="108" y="1343"/>
                </a:lnTo>
                <a:lnTo>
                  <a:pt x="110" y="1346"/>
                </a:lnTo>
                <a:lnTo>
                  <a:pt x="110" y="1346"/>
                </a:lnTo>
                <a:lnTo>
                  <a:pt x="110" y="1354"/>
                </a:lnTo>
                <a:lnTo>
                  <a:pt x="108" y="1370"/>
                </a:lnTo>
                <a:lnTo>
                  <a:pt x="107" y="1386"/>
                </a:lnTo>
                <a:lnTo>
                  <a:pt x="105" y="1394"/>
                </a:lnTo>
                <a:lnTo>
                  <a:pt x="105" y="1394"/>
                </a:lnTo>
                <a:lnTo>
                  <a:pt x="108" y="1396"/>
                </a:lnTo>
                <a:lnTo>
                  <a:pt x="113" y="1399"/>
                </a:lnTo>
                <a:lnTo>
                  <a:pt x="130" y="1405"/>
                </a:lnTo>
                <a:lnTo>
                  <a:pt x="153" y="1412"/>
                </a:lnTo>
                <a:lnTo>
                  <a:pt x="178" y="1418"/>
                </a:lnTo>
                <a:lnTo>
                  <a:pt x="178" y="1418"/>
                </a:lnTo>
                <a:lnTo>
                  <a:pt x="197" y="1423"/>
                </a:lnTo>
                <a:lnTo>
                  <a:pt x="211" y="1425"/>
                </a:lnTo>
                <a:lnTo>
                  <a:pt x="215" y="1425"/>
                </a:lnTo>
                <a:lnTo>
                  <a:pt x="220" y="1424"/>
                </a:lnTo>
                <a:lnTo>
                  <a:pt x="225" y="1422"/>
                </a:lnTo>
                <a:lnTo>
                  <a:pt x="231" y="1418"/>
                </a:lnTo>
                <a:lnTo>
                  <a:pt x="231" y="1418"/>
                </a:lnTo>
                <a:lnTo>
                  <a:pt x="237" y="1413"/>
                </a:lnTo>
                <a:lnTo>
                  <a:pt x="241" y="1409"/>
                </a:lnTo>
                <a:lnTo>
                  <a:pt x="244" y="1404"/>
                </a:lnTo>
                <a:lnTo>
                  <a:pt x="247" y="1399"/>
                </a:lnTo>
                <a:lnTo>
                  <a:pt x="247" y="1394"/>
                </a:lnTo>
                <a:lnTo>
                  <a:pt x="247" y="1389"/>
                </a:lnTo>
                <a:lnTo>
                  <a:pt x="244" y="1384"/>
                </a:lnTo>
                <a:lnTo>
                  <a:pt x="241" y="1380"/>
                </a:lnTo>
                <a:lnTo>
                  <a:pt x="241" y="1380"/>
                </a:lnTo>
                <a:lnTo>
                  <a:pt x="232" y="1371"/>
                </a:lnTo>
                <a:lnTo>
                  <a:pt x="224" y="1365"/>
                </a:lnTo>
                <a:lnTo>
                  <a:pt x="215" y="1358"/>
                </a:lnTo>
                <a:lnTo>
                  <a:pt x="207" y="1351"/>
                </a:lnTo>
                <a:lnTo>
                  <a:pt x="207" y="1351"/>
                </a:lnTo>
                <a:lnTo>
                  <a:pt x="199" y="1341"/>
                </a:lnTo>
                <a:lnTo>
                  <a:pt x="191" y="1328"/>
                </a:lnTo>
                <a:lnTo>
                  <a:pt x="185" y="1318"/>
                </a:lnTo>
                <a:lnTo>
                  <a:pt x="183" y="1312"/>
                </a:lnTo>
                <a:lnTo>
                  <a:pt x="183" y="1312"/>
                </a:lnTo>
                <a:lnTo>
                  <a:pt x="182" y="1310"/>
                </a:lnTo>
                <a:lnTo>
                  <a:pt x="178" y="1306"/>
                </a:lnTo>
                <a:lnTo>
                  <a:pt x="176" y="1303"/>
                </a:lnTo>
                <a:lnTo>
                  <a:pt x="173" y="1302"/>
                </a:lnTo>
                <a:lnTo>
                  <a:pt x="173" y="1302"/>
                </a:lnTo>
                <a:lnTo>
                  <a:pt x="172" y="1288"/>
                </a:lnTo>
                <a:lnTo>
                  <a:pt x="173" y="1256"/>
                </a:lnTo>
                <a:lnTo>
                  <a:pt x="173" y="1210"/>
                </a:lnTo>
                <a:lnTo>
                  <a:pt x="173" y="1210"/>
                </a:lnTo>
                <a:lnTo>
                  <a:pt x="179" y="1212"/>
                </a:lnTo>
                <a:lnTo>
                  <a:pt x="188" y="1212"/>
                </a:lnTo>
                <a:lnTo>
                  <a:pt x="197" y="1210"/>
                </a:lnTo>
                <a:lnTo>
                  <a:pt x="197" y="1210"/>
                </a:lnTo>
                <a:lnTo>
                  <a:pt x="218" y="1206"/>
                </a:lnTo>
                <a:lnTo>
                  <a:pt x="224" y="1203"/>
                </a:lnTo>
                <a:lnTo>
                  <a:pt x="226" y="1202"/>
                </a:lnTo>
                <a:lnTo>
                  <a:pt x="226" y="1201"/>
                </a:lnTo>
                <a:lnTo>
                  <a:pt x="226" y="1201"/>
                </a:lnTo>
                <a:lnTo>
                  <a:pt x="228" y="1200"/>
                </a:lnTo>
                <a:lnTo>
                  <a:pt x="230" y="1200"/>
                </a:lnTo>
                <a:lnTo>
                  <a:pt x="240" y="1197"/>
                </a:lnTo>
                <a:lnTo>
                  <a:pt x="273" y="1194"/>
                </a:lnTo>
                <a:lnTo>
                  <a:pt x="310" y="1192"/>
                </a:lnTo>
                <a:lnTo>
                  <a:pt x="337" y="1191"/>
                </a:lnTo>
                <a:lnTo>
                  <a:pt x="337" y="1191"/>
                </a:lnTo>
                <a:lnTo>
                  <a:pt x="347" y="1191"/>
                </a:lnTo>
                <a:lnTo>
                  <a:pt x="357" y="1189"/>
                </a:lnTo>
                <a:lnTo>
                  <a:pt x="368" y="1186"/>
                </a:lnTo>
                <a:lnTo>
                  <a:pt x="377" y="1184"/>
                </a:lnTo>
                <a:lnTo>
                  <a:pt x="386" y="1180"/>
                </a:lnTo>
                <a:lnTo>
                  <a:pt x="393" y="1175"/>
                </a:lnTo>
                <a:lnTo>
                  <a:pt x="398" y="1172"/>
                </a:lnTo>
                <a:lnTo>
                  <a:pt x="399" y="1169"/>
                </a:lnTo>
                <a:lnTo>
                  <a:pt x="400" y="1167"/>
                </a:lnTo>
                <a:lnTo>
                  <a:pt x="400" y="1167"/>
                </a:lnTo>
                <a:lnTo>
                  <a:pt x="400" y="1159"/>
                </a:lnTo>
                <a:lnTo>
                  <a:pt x="399" y="1143"/>
                </a:lnTo>
                <a:lnTo>
                  <a:pt x="392" y="1098"/>
                </a:lnTo>
                <a:lnTo>
                  <a:pt x="385" y="1045"/>
                </a:lnTo>
                <a:lnTo>
                  <a:pt x="376" y="998"/>
                </a:lnTo>
                <a:lnTo>
                  <a:pt x="376" y="998"/>
                </a:lnTo>
                <a:lnTo>
                  <a:pt x="372" y="979"/>
                </a:lnTo>
                <a:lnTo>
                  <a:pt x="370" y="958"/>
                </a:lnTo>
                <a:lnTo>
                  <a:pt x="368" y="919"/>
                </a:lnTo>
                <a:lnTo>
                  <a:pt x="366" y="881"/>
                </a:lnTo>
                <a:lnTo>
                  <a:pt x="366" y="843"/>
                </a:lnTo>
                <a:lnTo>
                  <a:pt x="366" y="843"/>
                </a:lnTo>
                <a:lnTo>
                  <a:pt x="365" y="824"/>
                </a:lnTo>
                <a:lnTo>
                  <a:pt x="363" y="805"/>
                </a:lnTo>
                <a:lnTo>
                  <a:pt x="359" y="786"/>
                </a:lnTo>
                <a:lnTo>
                  <a:pt x="354" y="770"/>
                </a:lnTo>
                <a:lnTo>
                  <a:pt x="346" y="743"/>
                </a:lnTo>
                <a:lnTo>
                  <a:pt x="342" y="732"/>
                </a:lnTo>
                <a:lnTo>
                  <a:pt x="342" y="732"/>
                </a:lnTo>
                <a:lnTo>
                  <a:pt x="351" y="713"/>
                </a:lnTo>
                <a:lnTo>
                  <a:pt x="357" y="696"/>
                </a:lnTo>
                <a:lnTo>
                  <a:pt x="362" y="684"/>
                </a:lnTo>
                <a:lnTo>
                  <a:pt x="362" y="684"/>
                </a:lnTo>
                <a:lnTo>
                  <a:pt x="363" y="676"/>
                </a:lnTo>
                <a:lnTo>
                  <a:pt x="364" y="663"/>
                </a:lnTo>
                <a:lnTo>
                  <a:pt x="365" y="627"/>
                </a:lnTo>
                <a:lnTo>
                  <a:pt x="364" y="590"/>
                </a:lnTo>
                <a:lnTo>
                  <a:pt x="363" y="574"/>
                </a:lnTo>
                <a:lnTo>
                  <a:pt x="362" y="563"/>
                </a:lnTo>
                <a:lnTo>
                  <a:pt x="362" y="563"/>
                </a:lnTo>
                <a:lnTo>
                  <a:pt x="360" y="553"/>
                </a:lnTo>
                <a:lnTo>
                  <a:pt x="359" y="542"/>
                </a:lnTo>
                <a:lnTo>
                  <a:pt x="360" y="516"/>
                </a:lnTo>
                <a:lnTo>
                  <a:pt x="362" y="490"/>
                </a:lnTo>
                <a:lnTo>
                  <a:pt x="362" y="476"/>
                </a:lnTo>
                <a:lnTo>
                  <a:pt x="362" y="476"/>
                </a:lnTo>
                <a:lnTo>
                  <a:pt x="359" y="434"/>
                </a:lnTo>
                <a:lnTo>
                  <a:pt x="357" y="399"/>
                </a:lnTo>
                <a:lnTo>
                  <a:pt x="357" y="399"/>
                </a:lnTo>
                <a:lnTo>
                  <a:pt x="368" y="400"/>
                </a:lnTo>
                <a:lnTo>
                  <a:pt x="394" y="401"/>
                </a:lnTo>
                <a:lnTo>
                  <a:pt x="423" y="402"/>
                </a:lnTo>
                <a:lnTo>
                  <a:pt x="435" y="401"/>
                </a:lnTo>
                <a:lnTo>
                  <a:pt x="444" y="399"/>
                </a:lnTo>
                <a:lnTo>
                  <a:pt x="444" y="399"/>
                </a:lnTo>
                <a:lnTo>
                  <a:pt x="450" y="395"/>
                </a:lnTo>
                <a:lnTo>
                  <a:pt x="456" y="389"/>
                </a:lnTo>
                <a:lnTo>
                  <a:pt x="461" y="382"/>
                </a:lnTo>
                <a:lnTo>
                  <a:pt x="466" y="373"/>
                </a:lnTo>
                <a:lnTo>
                  <a:pt x="469" y="365"/>
                </a:lnTo>
                <a:lnTo>
                  <a:pt x="473" y="358"/>
                </a:lnTo>
                <a:lnTo>
                  <a:pt x="473" y="350"/>
                </a:lnTo>
                <a:lnTo>
                  <a:pt x="473" y="345"/>
                </a:lnTo>
                <a:lnTo>
                  <a:pt x="473" y="345"/>
                </a:lnTo>
                <a:lnTo>
                  <a:pt x="469" y="338"/>
                </a:lnTo>
                <a:lnTo>
                  <a:pt x="467" y="335"/>
                </a:lnTo>
                <a:lnTo>
                  <a:pt x="463" y="331"/>
                </a:lnTo>
                <a:lnTo>
                  <a:pt x="453" y="326"/>
                </a:lnTo>
                <a:lnTo>
                  <a:pt x="453" y="326"/>
                </a:lnTo>
                <a:lnTo>
                  <a:pt x="451" y="313"/>
                </a:lnTo>
                <a:lnTo>
                  <a:pt x="450" y="302"/>
                </a:lnTo>
                <a:lnTo>
                  <a:pt x="449" y="292"/>
                </a:lnTo>
                <a:lnTo>
                  <a:pt x="449" y="292"/>
                </a:lnTo>
                <a:lnTo>
                  <a:pt x="447" y="277"/>
                </a:lnTo>
                <a:lnTo>
                  <a:pt x="444" y="259"/>
                </a:lnTo>
                <a:lnTo>
                  <a:pt x="444" y="259"/>
                </a:lnTo>
                <a:lnTo>
                  <a:pt x="434" y="225"/>
                </a:lnTo>
                <a:lnTo>
                  <a:pt x="434" y="225"/>
                </a:lnTo>
                <a:lnTo>
                  <a:pt x="433" y="223"/>
                </a:lnTo>
                <a:lnTo>
                  <a:pt x="433" y="223"/>
                </a:lnTo>
                <a:lnTo>
                  <a:pt x="429" y="223"/>
                </a:lnTo>
                <a:lnTo>
                  <a:pt x="424" y="220"/>
                </a:lnTo>
                <a:lnTo>
                  <a:pt x="424" y="220"/>
                </a:lnTo>
                <a:lnTo>
                  <a:pt x="411" y="210"/>
                </a:lnTo>
                <a:lnTo>
                  <a:pt x="405" y="205"/>
                </a:lnTo>
                <a:lnTo>
                  <a:pt x="405" y="118"/>
                </a:lnTo>
                <a:lnTo>
                  <a:pt x="366" y="118"/>
                </a:lnTo>
                <a:lnTo>
                  <a:pt x="366" y="220"/>
                </a:lnTo>
                <a:lnTo>
                  <a:pt x="352" y="220"/>
                </a:lnTo>
                <a:lnTo>
                  <a:pt x="352" y="220"/>
                </a:lnTo>
                <a:lnTo>
                  <a:pt x="354" y="216"/>
                </a:lnTo>
                <a:lnTo>
                  <a:pt x="357" y="210"/>
                </a:lnTo>
                <a:lnTo>
                  <a:pt x="357" y="210"/>
                </a:lnTo>
                <a:lnTo>
                  <a:pt x="360" y="203"/>
                </a:lnTo>
                <a:lnTo>
                  <a:pt x="360" y="201"/>
                </a:lnTo>
                <a:lnTo>
                  <a:pt x="360" y="198"/>
                </a:lnTo>
                <a:lnTo>
                  <a:pt x="359" y="197"/>
                </a:lnTo>
                <a:lnTo>
                  <a:pt x="357" y="196"/>
                </a:lnTo>
                <a:lnTo>
                  <a:pt x="357" y="196"/>
                </a:lnTo>
                <a:lnTo>
                  <a:pt x="351" y="194"/>
                </a:lnTo>
                <a:lnTo>
                  <a:pt x="346" y="194"/>
                </a:lnTo>
                <a:lnTo>
                  <a:pt x="342" y="196"/>
                </a:lnTo>
                <a:lnTo>
                  <a:pt x="342" y="196"/>
                </a:lnTo>
                <a:lnTo>
                  <a:pt x="344" y="192"/>
                </a:lnTo>
                <a:lnTo>
                  <a:pt x="346" y="185"/>
                </a:lnTo>
                <a:lnTo>
                  <a:pt x="347" y="181"/>
                </a:lnTo>
                <a:lnTo>
                  <a:pt x="346" y="179"/>
                </a:lnTo>
                <a:lnTo>
                  <a:pt x="345" y="176"/>
                </a:lnTo>
                <a:lnTo>
                  <a:pt x="342" y="176"/>
                </a:lnTo>
                <a:lnTo>
                  <a:pt x="342" y="176"/>
                </a:lnTo>
                <a:lnTo>
                  <a:pt x="335" y="178"/>
                </a:lnTo>
                <a:lnTo>
                  <a:pt x="327" y="180"/>
                </a:lnTo>
                <a:lnTo>
                  <a:pt x="319" y="185"/>
                </a:lnTo>
                <a:lnTo>
                  <a:pt x="316" y="187"/>
                </a:lnTo>
                <a:lnTo>
                  <a:pt x="313" y="191"/>
                </a:lnTo>
                <a:lnTo>
                  <a:pt x="313" y="191"/>
                </a:lnTo>
                <a:lnTo>
                  <a:pt x="308" y="198"/>
                </a:lnTo>
                <a:lnTo>
                  <a:pt x="305" y="203"/>
                </a:lnTo>
                <a:lnTo>
                  <a:pt x="301" y="209"/>
                </a:lnTo>
                <a:lnTo>
                  <a:pt x="299" y="215"/>
                </a:lnTo>
                <a:lnTo>
                  <a:pt x="299" y="215"/>
                </a:lnTo>
                <a:lnTo>
                  <a:pt x="299" y="228"/>
                </a:lnTo>
                <a:lnTo>
                  <a:pt x="300" y="250"/>
                </a:lnTo>
                <a:lnTo>
                  <a:pt x="302" y="269"/>
                </a:lnTo>
                <a:lnTo>
                  <a:pt x="304" y="278"/>
                </a:lnTo>
                <a:lnTo>
                  <a:pt x="304" y="278"/>
                </a:lnTo>
                <a:lnTo>
                  <a:pt x="305" y="281"/>
                </a:lnTo>
                <a:lnTo>
                  <a:pt x="305" y="290"/>
                </a:lnTo>
                <a:lnTo>
                  <a:pt x="304" y="302"/>
                </a:lnTo>
                <a:lnTo>
                  <a:pt x="304" y="302"/>
                </a:lnTo>
                <a:lnTo>
                  <a:pt x="300" y="297"/>
                </a:lnTo>
                <a:lnTo>
                  <a:pt x="292" y="287"/>
                </a:lnTo>
                <a:lnTo>
                  <a:pt x="279" y="268"/>
                </a:lnTo>
                <a:lnTo>
                  <a:pt x="279" y="268"/>
                </a:lnTo>
                <a:lnTo>
                  <a:pt x="275" y="257"/>
                </a:lnTo>
                <a:lnTo>
                  <a:pt x="270" y="249"/>
                </a:lnTo>
                <a:lnTo>
                  <a:pt x="270" y="249"/>
                </a:lnTo>
                <a:lnTo>
                  <a:pt x="263" y="242"/>
                </a:lnTo>
                <a:lnTo>
                  <a:pt x="255" y="234"/>
                </a:lnTo>
                <a:lnTo>
                  <a:pt x="255" y="234"/>
                </a:lnTo>
                <a:lnTo>
                  <a:pt x="257" y="231"/>
                </a:lnTo>
                <a:lnTo>
                  <a:pt x="260" y="220"/>
                </a:lnTo>
                <a:lnTo>
                  <a:pt x="260" y="220"/>
                </a:lnTo>
                <a:lnTo>
                  <a:pt x="261" y="213"/>
                </a:lnTo>
                <a:lnTo>
                  <a:pt x="261" y="207"/>
                </a:lnTo>
                <a:lnTo>
                  <a:pt x="260" y="201"/>
                </a:lnTo>
                <a:lnTo>
                  <a:pt x="260" y="201"/>
                </a:lnTo>
                <a:lnTo>
                  <a:pt x="264" y="201"/>
                </a:lnTo>
                <a:lnTo>
                  <a:pt x="266" y="199"/>
                </a:lnTo>
                <a:lnTo>
                  <a:pt x="270" y="196"/>
                </a:lnTo>
                <a:lnTo>
                  <a:pt x="270" y="196"/>
                </a:lnTo>
                <a:lnTo>
                  <a:pt x="278" y="185"/>
                </a:lnTo>
                <a:lnTo>
                  <a:pt x="284" y="176"/>
                </a:lnTo>
                <a:lnTo>
                  <a:pt x="284" y="176"/>
                </a:lnTo>
                <a:lnTo>
                  <a:pt x="294" y="162"/>
                </a:lnTo>
                <a:lnTo>
                  <a:pt x="308" y="143"/>
                </a:lnTo>
                <a:lnTo>
                  <a:pt x="308" y="143"/>
                </a:lnTo>
                <a:lnTo>
                  <a:pt x="315" y="132"/>
                </a:lnTo>
                <a:lnTo>
                  <a:pt x="323" y="115"/>
                </a:lnTo>
                <a:lnTo>
                  <a:pt x="330" y="97"/>
                </a:lnTo>
                <a:lnTo>
                  <a:pt x="331" y="88"/>
                </a:lnTo>
                <a:lnTo>
                  <a:pt x="333" y="80"/>
                </a:lnTo>
                <a:lnTo>
                  <a:pt x="333" y="80"/>
                </a:lnTo>
                <a:lnTo>
                  <a:pt x="333" y="66"/>
                </a:lnTo>
                <a:lnTo>
                  <a:pt x="331" y="54"/>
                </a:lnTo>
                <a:lnTo>
                  <a:pt x="331" y="51"/>
                </a:lnTo>
                <a:lnTo>
                  <a:pt x="329" y="47"/>
                </a:lnTo>
                <a:lnTo>
                  <a:pt x="327" y="43"/>
                </a:lnTo>
                <a:lnTo>
                  <a:pt x="323" y="41"/>
                </a:lnTo>
                <a:lnTo>
                  <a:pt x="323" y="41"/>
                </a:lnTo>
                <a:lnTo>
                  <a:pt x="315" y="37"/>
                </a:lnTo>
                <a:lnTo>
                  <a:pt x="305" y="36"/>
                </a:lnTo>
                <a:lnTo>
                  <a:pt x="284" y="36"/>
                </a:lnTo>
                <a:lnTo>
                  <a:pt x="231" y="36"/>
                </a:lnTo>
                <a:lnTo>
                  <a:pt x="231" y="36"/>
                </a:lnTo>
                <a:lnTo>
                  <a:pt x="226" y="33"/>
                </a:lnTo>
                <a:lnTo>
                  <a:pt x="214" y="22"/>
                </a:lnTo>
                <a:lnTo>
                  <a:pt x="196" y="11"/>
                </a:lnTo>
                <a:lnTo>
                  <a:pt x="188" y="6"/>
                </a:lnTo>
                <a:lnTo>
                  <a:pt x="178" y="2"/>
                </a:lnTo>
                <a:lnTo>
                  <a:pt x="178" y="2"/>
                </a:lnTo>
                <a:lnTo>
                  <a:pt x="168" y="0"/>
                </a:lnTo>
                <a:lnTo>
                  <a:pt x="157" y="0"/>
                </a:lnTo>
                <a:lnTo>
                  <a:pt x="147" y="1"/>
                </a:lnTo>
                <a:lnTo>
                  <a:pt x="136" y="5"/>
                </a:lnTo>
                <a:lnTo>
                  <a:pt x="125" y="8"/>
                </a:lnTo>
                <a:lnTo>
                  <a:pt x="114" y="12"/>
                </a:lnTo>
                <a:lnTo>
                  <a:pt x="96" y="22"/>
                </a:lnTo>
                <a:lnTo>
                  <a:pt x="96" y="22"/>
                </a:lnTo>
                <a:lnTo>
                  <a:pt x="89" y="28"/>
                </a:lnTo>
                <a:lnTo>
                  <a:pt x="81" y="35"/>
                </a:lnTo>
                <a:lnTo>
                  <a:pt x="76" y="42"/>
                </a:lnTo>
                <a:lnTo>
                  <a:pt x="72" y="51"/>
                </a:lnTo>
                <a:lnTo>
                  <a:pt x="68" y="60"/>
                </a:lnTo>
                <a:lnTo>
                  <a:pt x="64" y="69"/>
                </a:lnTo>
                <a:lnTo>
                  <a:pt x="63" y="77"/>
                </a:lnTo>
                <a:lnTo>
                  <a:pt x="62" y="85"/>
                </a:lnTo>
                <a:lnTo>
                  <a:pt x="62" y="85"/>
                </a:lnTo>
                <a:lnTo>
                  <a:pt x="63" y="93"/>
                </a:lnTo>
                <a:lnTo>
                  <a:pt x="66" y="103"/>
                </a:lnTo>
                <a:lnTo>
                  <a:pt x="74" y="126"/>
                </a:lnTo>
                <a:lnTo>
                  <a:pt x="83" y="144"/>
                </a:lnTo>
                <a:lnTo>
                  <a:pt x="86" y="152"/>
                </a:lnTo>
                <a:lnTo>
                  <a:pt x="86" y="152"/>
                </a:lnTo>
                <a:lnTo>
                  <a:pt x="68" y="182"/>
                </a:lnTo>
                <a:lnTo>
                  <a:pt x="57" y="204"/>
                </a:lnTo>
                <a:lnTo>
                  <a:pt x="54" y="211"/>
                </a:lnTo>
                <a:lnTo>
                  <a:pt x="52" y="215"/>
                </a:lnTo>
                <a:lnTo>
                  <a:pt x="52" y="215"/>
                </a:lnTo>
                <a:lnTo>
                  <a:pt x="56" y="216"/>
                </a:lnTo>
                <a:lnTo>
                  <a:pt x="63" y="216"/>
                </a:lnTo>
                <a:lnTo>
                  <a:pt x="72" y="215"/>
                </a:lnTo>
                <a:lnTo>
                  <a:pt x="72" y="215"/>
                </a:lnTo>
                <a:lnTo>
                  <a:pt x="72" y="223"/>
                </a:lnTo>
                <a:lnTo>
                  <a:pt x="72" y="239"/>
                </a:lnTo>
                <a:lnTo>
                  <a:pt x="72" y="239"/>
                </a:lnTo>
                <a:lnTo>
                  <a:pt x="73" y="245"/>
                </a:lnTo>
                <a:lnTo>
                  <a:pt x="74" y="250"/>
                </a:lnTo>
                <a:lnTo>
                  <a:pt x="76" y="254"/>
                </a:lnTo>
                <a:lnTo>
                  <a:pt x="76" y="254"/>
                </a:lnTo>
                <a:lnTo>
                  <a:pt x="55" y="269"/>
                </a:lnTo>
                <a:lnTo>
                  <a:pt x="40" y="283"/>
                </a:lnTo>
                <a:lnTo>
                  <a:pt x="35" y="289"/>
                </a:lnTo>
                <a:lnTo>
                  <a:pt x="33" y="292"/>
                </a:lnTo>
                <a:lnTo>
                  <a:pt x="33" y="292"/>
                </a:lnTo>
                <a:lnTo>
                  <a:pt x="33" y="300"/>
                </a:lnTo>
                <a:lnTo>
                  <a:pt x="34" y="309"/>
                </a:lnTo>
                <a:lnTo>
                  <a:pt x="35" y="319"/>
                </a:lnTo>
                <a:lnTo>
                  <a:pt x="38" y="326"/>
                </a:lnTo>
                <a:lnTo>
                  <a:pt x="38" y="326"/>
                </a:lnTo>
                <a:lnTo>
                  <a:pt x="43" y="347"/>
                </a:lnTo>
                <a:lnTo>
                  <a:pt x="49" y="383"/>
                </a:lnTo>
                <a:lnTo>
                  <a:pt x="57" y="432"/>
                </a:lnTo>
                <a:lnTo>
                  <a:pt x="57" y="432"/>
                </a:lnTo>
                <a:lnTo>
                  <a:pt x="60" y="447"/>
                </a:lnTo>
                <a:lnTo>
                  <a:pt x="63" y="458"/>
                </a:lnTo>
                <a:lnTo>
                  <a:pt x="64" y="463"/>
                </a:lnTo>
                <a:lnTo>
                  <a:pt x="67" y="466"/>
                </a:lnTo>
                <a:lnTo>
                  <a:pt x="67" y="466"/>
                </a:lnTo>
                <a:lnTo>
                  <a:pt x="72" y="470"/>
                </a:lnTo>
                <a:lnTo>
                  <a:pt x="76" y="472"/>
                </a:lnTo>
                <a:lnTo>
                  <a:pt x="80" y="475"/>
                </a:lnTo>
                <a:lnTo>
                  <a:pt x="81" y="475"/>
                </a:lnTo>
                <a:lnTo>
                  <a:pt x="81" y="476"/>
                </a:lnTo>
                <a:lnTo>
                  <a:pt x="81" y="476"/>
                </a:lnTo>
                <a:lnTo>
                  <a:pt x="80" y="484"/>
                </a:lnTo>
                <a:lnTo>
                  <a:pt x="80" y="500"/>
                </a:lnTo>
                <a:lnTo>
                  <a:pt x="79" y="521"/>
                </a:lnTo>
                <a:lnTo>
                  <a:pt x="78" y="530"/>
                </a:lnTo>
                <a:lnTo>
                  <a:pt x="76" y="539"/>
                </a:lnTo>
                <a:lnTo>
                  <a:pt x="76" y="539"/>
                </a:lnTo>
                <a:lnTo>
                  <a:pt x="74" y="547"/>
                </a:lnTo>
                <a:lnTo>
                  <a:pt x="73" y="557"/>
                </a:lnTo>
                <a:lnTo>
                  <a:pt x="70" y="580"/>
                </a:lnTo>
                <a:lnTo>
                  <a:pt x="68" y="603"/>
                </a:lnTo>
                <a:lnTo>
                  <a:pt x="66" y="612"/>
                </a:lnTo>
                <a:lnTo>
                  <a:pt x="62" y="621"/>
                </a:lnTo>
                <a:lnTo>
                  <a:pt x="62" y="621"/>
                </a:lnTo>
                <a:lnTo>
                  <a:pt x="54" y="635"/>
                </a:lnTo>
                <a:lnTo>
                  <a:pt x="46" y="650"/>
                </a:lnTo>
                <a:lnTo>
                  <a:pt x="43" y="658"/>
                </a:lnTo>
                <a:lnTo>
                  <a:pt x="39" y="667"/>
                </a:lnTo>
                <a:lnTo>
                  <a:pt x="38" y="678"/>
                </a:lnTo>
                <a:lnTo>
                  <a:pt x="38" y="689"/>
                </a:lnTo>
                <a:lnTo>
                  <a:pt x="38" y="689"/>
                </a:lnTo>
                <a:lnTo>
                  <a:pt x="40" y="718"/>
                </a:lnTo>
                <a:lnTo>
                  <a:pt x="43" y="753"/>
                </a:lnTo>
                <a:lnTo>
                  <a:pt x="44" y="770"/>
                </a:lnTo>
                <a:lnTo>
                  <a:pt x="43" y="785"/>
                </a:lnTo>
                <a:lnTo>
                  <a:pt x="40" y="792"/>
                </a:lnTo>
                <a:lnTo>
                  <a:pt x="39" y="799"/>
                </a:lnTo>
                <a:lnTo>
                  <a:pt x="37" y="805"/>
                </a:lnTo>
                <a:lnTo>
                  <a:pt x="33" y="809"/>
                </a:lnTo>
                <a:lnTo>
                  <a:pt x="33" y="809"/>
                </a:lnTo>
                <a:lnTo>
                  <a:pt x="26" y="818"/>
                </a:lnTo>
                <a:lnTo>
                  <a:pt x="18" y="825"/>
                </a:lnTo>
                <a:lnTo>
                  <a:pt x="6" y="836"/>
                </a:lnTo>
                <a:lnTo>
                  <a:pt x="2" y="840"/>
                </a:lnTo>
                <a:lnTo>
                  <a:pt x="0" y="843"/>
                </a:lnTo>
                <a:lnTo>
                  <a:pt x="0" y="846"/>
                </a:lnTo>
                <a:lnTo>
                  <a:pt x="4" y="848"/>
                </a:lnTo>
                <a:lnTo>
                  <a:pt x="4" y="848"/>
                </a:lnTo>
                <a:lnTo>
                  <a:pt x="14" y="850"/>
                </a:lnTo>
                <a:lnTo>
                  <a:pt x="23" y="853"/>
                </a:lnTo>
                <a:lnTo>
                  <a:pt x="29" y="853"/>
                </a:lnTo>
                <a:lnTo>
                  <a:pt x="33" y="853"/>
                </a:lnTo>
                <a:lnTo>
                  <a:pt x="33" y="853"/>
                </a:lnTo>
                <a:lnTo>
                  <a:pt x="32" y="871"/>
                </a:lnTo>
                <a:lnTo>
                  <a:pt x="26" y="914"/>
                </a:lnTo>
                <a:lnTo>
                  <a:pt x="14" y="1017"/>
                </a:lnTo>
                <a:lnTo>
                  <a:pt x="14" y="1017"/>
                </a:lnTo>
                <a:lnTo>
                  <a:pt x="5" y="1107"/>
                </a:lnTo>
                <a:lnTo>
                  <a:pt x="3" y="1143"/>
                </a:lnTo>
                <a:lnTo>
                  <a:pt x="3" y="1152"/>
                </a:lnTo>
                <a:lnTo>
                  <a:pt x="4" y="1157"/>
                </a:lnTo>
                <a:lnTo>
                  <a:pt x="4" y="1157"/>
                </a:lnTo>
                <a:lnTo>
                  <a:pt x="12" y="1159"/>
                </a:lnTo>
                <a:lnTo>
                  <a:pt x="16" y="1160"/>
                </a:lnTo>
                <a:lnTo>
                  <a:pt x="18" y="1162"/>
                </a:lnTo>
                <a:lnTo>
                  <a:pt x="18" y="1162"/>
                </a:lnTo>
                <a:lnTo>
                  <a:pt x="17" y="1167"/>
                </a:lnTo>
                <a:lnTo>
                  <a:pt x="16" y="1174"/>
                </a:lnTo>
                <a:lnTo>
                  <a:pt x="15" y="1178"/>
                </a:lnTo>
                <a:lnTo>
                  <a:pt x="15" y="1183"/>
                </a:lnTo>
                <a:lnTo>
                  <a:pt x="16" y="1187"/>
                </a:lnTo>
                <a:lnTo>
                  <a:pt x="18" y="1191"/>
                </a:lnTo>
                <a:lnTo>
                  <a:pt x="18" y="1191"/>
                </a:lnTo>
                <a:lnTo>
                  <a:pt x="22" y="1195"/>
                </a:lnTo>
                <a:lnTo>
                  <a:pt x="28" y="1198"/>
                </a:lnTo>
                <a:lnTo>
                  <a:pt x="40" y="1206"/>
                </a:lnTo>
                <a:lnTo>
                  <a:pt x="54" y="1209"/>
                </a:lnTo>
                <a:lnTo>
                  <a:pt x="62" y="1210"/>
                </a:lnTo>
                <a:lnTo>
                  <a:pt x="62" y="1210"/>
                </a:lnTo>
                <a:close/>
                <a:moveTo>
                  <a:pt x="362" y="239"/>
                </a:moveTo>
                <a:lnTo>
                  <a:pt x="362" y="239"/>
                </a:lnTo>
                <a:lnTo>
                  <a:pt x="371" y="254"/>
                </a:lnTo>
                <a:lnTo>
                  <a:pt x="371" y="254"/>
                </a:lnTo>
                <a:lnTo>
                  <a:pt x="371" y="254"/>
                </a:lnTo>
                <a:lnTo>
                  <a:pt x="375" y="265"/>
                </a:lnTo>
                <a:lnTo>
                  <a:pt x="376" y="269"/>
                </a:lnTo>
                <a:lnTo>
                  <a:pt x="376" y="273"/>
                </a:lnTo>
                <a:lnTo>
                  <a:pt x="376" y="273"/>
                </a:lnTo>
                <a:lnTo>
                  <a:pt x="375" y="275"/>
                </a:lnTo>
                <a:lnTo>
                  <a:pt x="375" y="279"/>
                </a:lnTo>
                <a:lnTo>
                  <a:pt x="376" y="287"/>
                </a:lnTo>
                <a:lnTo>
                  <a:pt x="376" y="287"/>
                </a:lnTo>
                <a:lnTo>
                  <a:pt x="376" y="292"/>
                </a:lnTo>
                <a:lnTo>
                  <a:pt x="376" y="298"/>
                </a:lnTo>
                <a:lnTo>
                  <a:pt x="375" y="303"/>
                </a:lnTo>
                <a:lnTo>
                  <a:pt x="376" y="307"/>
                </a:lnTo>
                <a:lnTo>
                  <a:pt x="376" y="307"/>
                </a:lnTo>
                <a:lnTo>
                  <a:pt x="377" y="310"/>
                </a:lnTo>
                <a:lnTo>
                  <a:pt x="377" y="315"/>
                </a:lnTo>
                <a:lnTo>
                  <a:pt x="377" y="319"/>
                </a:lnTo>
                <a:lnTo>
                  <a:pt x="376" y="321"/>
                </a:lnTo>
                <a:lnTo>
                  <a:pt x="376" y="321"/>
                </a:lnTo>
                <a:lnTo>
                  <a:pt x="366" y="326"/>
                </a:lnTo>
                <a:lnTo>
                  <a:pt x="366" y="326"/>
                </a:lnTo>
                <a:lnTo>
                  <a:pt x="359" y="319"/>
                </a:lnTo>
                <a:lnTo>
                  <a:pt x="354" y="313"/>
                </a:lnTo>
                <a:lnTo>
                  <a:pt x="352" y="309"/>
                </a:lnTo>
                <a:lnTo>
                  <a:pt x="352" y="307"/>
                </a:lnTo>
                <a:lnTo>
                  <a:pt x="352" y="307"/>
                </a:lnTo>
                <a:lnTo>
                  <a:pt x="353" y="303"/>
                </a:lnTo>
                <a:lnTo>
                  <a:pt x="352" y="292"/>
                </a:lnTo>
                <a:lnTo>
                  <a:pt x="352" y="292"/>
                </a:lnTo>
                <a:lnTo>
                  <a:pt x="352" y="284"/>
                </a:lnTo>
                <a:lnTo>
                  <a:pt x="352" y="278"/>
                </a:lnTo>
                <a:lnTo>
                  <a:pt x="353" y="273"/>
                </a:lnTo>
                <a:lnTo>
                  <a:pt x="352" y="268"/>
                </a:lnTo>
                <a:lnTo>
                  <a:pt x="352" y="268"/>
                </a:lnTo>
                <a:lnTo>
                  <a:pt x="351" y="265"/>
                </a:lnTo>
                <a:lnTo>
                  <a:pt x="351" y="261"/>
                </a:lnTo>
                <a:lnTo>
                  <a:pt x="352" y="254"/>
                </a:lnTo>
                <a:lnTo>
                  <a:pt x="352" y="254"/>
                </a:lnTo>
                <a:lnTo>
                  <a:pt x="357" y="244"/>
                </a:lnTo>
                <a:lnTo>
                  <a:pt x="359" y="239"/>
                </a:lnTo>
                <a:lnTo>
                  <a:pt x="360" y="239"/>
                </a:lnTo>
                <a:lnTo>
                  <a:pt x="362" y="239"/>
                </a:lnTo>
                <a:lnTo>
                  <a:pt x="362" y="239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" name="Freeform 24">
            <a:extLst>
              <a:ext uri="{FF2B5EF4-FFF2-40B4-BE49-F238E27FC236}">
                <a16:creationId xmlns:a16="http://schemas.microsoft.com/office/drawing/2014/main" id="{7DAE9D9A-90C3-4003-B985-31F4F902252E}"/>
              </a:ext>
            </a:extLst>
          </p:cNvPr>
          <p:cNvSpPr>
            <a:spLocks/>
          </p:cNvSpPr>
          <p:nvPr/>
        </p:nvSpPr>
        <p:spPr bwMode="auto">
          <a:xfrm>
            <a:off x="4629549" y="4716795"/>
            <a:ext cx="550686" cy="1620180"/>
          </a:xfrm>
          <a:custGeom>
            <a:avLst/>
            <a:gdLst>
              <a:gd name="T0" fmla="*/ 269 w 501"/>
              <a:gd name="T1" fmla="*/ 281 h 1474"/>
              <a:gd name="T2" fmla="*/ 235 w 501"/>
              <a:gd name="T3" fmla="*/ 352 h 1474"/>
              <a:gd name="T4" fmla="*/ 211 w 501"/>
              <a:gd name="T5" fmla="*/ 401 h 1474"/>
              <a:gd name="T6" fmla="*/ 211 w 501"/>
              <a:gd name="T7" fmla="*/ 452 h 1474"/>
              <a:gd name="T8" fmla="*/ 186 w 501"/>
              <a:gd name="T9" fmla="*/ 432 h 1474"/>
              <a:gd name="T10" fmla="*/ 133 w 501"/>
              <a:gd name="T11" fmla="*/ 414 h 1474"/>
              <a:gd name="T12" fmla="*/ 101 w 501"/>
              <a:gd name="T13" fmla="*/ 419 h 1474"/>
              <a:gd name="T14" fmla="*/ 115 w 501"/>
              <a:gd name="T15" fmla="*/ 435 h 1474"/>
              <a:gd name="T16" fmla="*/ 76 w 501"/>
              <a:gd name="T17" fmla="*/ 425 h 1474"/>
              <a:gd name="T18" fmla="*/ 0 w 501"/>
              <a:gd name="T19" fmla="*/ 418 h 1474"/>
              <a:gd name="T20" fmla="*/ 37 w 501"/>
              <a:gd name="T21" fmla="*/ 437 h 1474"/>
              <a:gd name="T22" fmla="*/ 58 w 501"/>
              <a:gd name="T23" fmla="*/ 457 h 1474"/>
              <a:gd name="T24" fmla="*/ 84 w 501"/>
              <a:gd name="T25" fmla="*/ 485 h 1474"/>
              <a:gd name="T26" fmla="*/ 187 w 501"/>
              <a:gd name="T27" fmla="*/ 504 h 1474"/>
              <a:gd name="T28" fmla="*/ 161 w 501"/>
              <a:gd name="T29" fmla="*/ 674 h 1474"/>
              <a:gd name="T30" fmla="*/ 124 w 501"/>
              <a:gd name="T31" fmla="*/ 735 h 1474"/>
              <a:gd name="T32" fmla="*/ 115 w 501"/>
              <a:gd name="T33" fmla="*/ 801 h 1474"/>
              <a:gd name="T34" fmla="*/ 167 w 501"/>
              <a:gd name="T35" fmla="*/ 835 h 1474"/>
              <a:gd name="T36" fmla="*/ 206 w 501"/>
              <a:gd name="T37" fmla="*/ 863 h 1474"/>
              <a:gd name="T38" fmla="*/ 231 w 501"/>
              <a:gd name="T39" fmla="*/ 1030 h 1474"/>
              <a:gd name="T40" fmla="*/ 258 w 501"/>
              <a:gd name="T41" fmla="*/ 1084 h 1474"/>
              <a:gd name="T42" fmla="*/ 274 w 501"/>
              <a:gd name="T43" fmla="*/ 1167 h 1474"/>
              <a:gd name="T44" fmla="*/ 282 w 501"/>
              <a:gd name="T45" fmla="*/ 1239 h 1474"/>
              <a:gd name="T46" fmla="*/ 272 w 501"/>
              <a:gd name="T47" fmla="*/ 1283 h 1474"/>
              <a:gd name="T48" fmla="*/ 227 w 501"/>
              <a:gd name="T49" fmla="*/ 1335 h 1474"/>
              <a:gd name="T50" fmla="*/ 173 w 501"/>
              <a:gd name="T51" fmla="*/ 1371 h 1474"/>
              <a:gd name="T52" fmla="*/ 163 w 501"/>
              <a:gd name="T53" fmla="*/ 1400 h 1474"/>
              <a:gd name="T54" fmla="*/ 187 w 501"/>
              <a:gd name="T55" fmla="*/ 1421 h 1474"/>
              <a:gd name="T56" fmla="*/ 180 w 501"/>
              <a:gd name="T57" fmla="*/ 1455 h 1474"/>
              <a:gd name="T58" fmla="*/ 236 w 501"/>
              <a:gd name="T59" fmla="*/ 1474 h 1474"/>
              <a:gd name="T60" fmla="*/ 324 w 501"/>
              <a:gd name="T61" fmla="*/ 1444 h 1474"/>
              <a:gd name="T62" fmla="*/ 411 w 501"/>
              <a:gd name="T63" fmla="*/ 1422 h 1474"/>
              <a:gd name="T64" fmla="*/ 398 w 501"/>
              <a:gd name="T65" fmla="*/ 1350 h 1474"/>
              <a:gd name="T66" fmla="*/ 397 w 501"/>
              <a:gd name="T67" fmla="*/ 1305 h 1474"/>
              <a:gd name="T68" fmla="*/ 409 w 501"/>
              <a:gd name="T69" fmla="*/ 1144 h 1474"/>
              <a:gd name="T70" fmla="*/ 391 w 501"/>
              <a:gd name="T71" fmla="*/ 1022 h 1474"/>
              <a:gd name="T72" fmla="*/ 391 w 501"/>
              <a:gd name="T73" fmla="*/ 969 h 1474"/>
              <a:gd name="T74" fmla="*/ 451 w 501"/>
              <a:gd name="T75" fmla="*/ 783 h 1474"/>
              <a:gd name="T76" fmla="*/ 470 w 501"/>
              <a:gd name="T77" fmla="*/ 736 h 1474"/>
              <a:gd name="T78" fmla="*/ 474 w 501"/>
              <a:gd name="T79" fmla="*/ 706 h 1474"/>
              <a:gd name="T80" fmla="*/ 496 w 501"/>
              <a:gd name="T81" fmla="*/ 598 h 1474"/>
              <a:gd name="T82" fmla="*/ 499 w 501"/>
              <a:gd name="T83" fmla="*/ 470 h 1474"/>
              <a:gd name="T84" fmla="*/ 489 w 501"/>
              <a:gd name="T85" fmla="*/ 320 h 1474"/>
              <a:gd name="T86" fmla="*/ 458 w 501"/>
              <a:gd name="T87" fmla="*/ 260 h 1474"/>
              <a:gd name="T88" fmla="*/ 435 w 501"/>
              <a:gd name="T89" fmla="*/ 225 h 1474"/>
              <a:gd name="T90" fmla="*/ 457 w 501"/>
              <a:gd name="T91" fmla="*/ 213 h 1474"/>
              <a:gd name="T92" fmla="*/ 445 w 501"/>
              <a:gd name="T93" fmla="*/ 210 h 1474"/>
              <a:gd name="T94" fmla="*/ 424 w 501"/>
              <a:gd name="T95" fmla="*/ 172 h 1474"/>
              <a:gd name="T96" fmla="*/ 435 w 501"/>
              <a:gd name="T97" fmla="*/ 163 h 1474"/>
              <a:gd name="T98" fmla="*/ 443 w 501"/>
              <a:gd name="T99" fmla="*/ 175 h 1474"/>
              <a:gd name="T100" fmla="*/ 440 w 501"/>
              <a:gd name="T101" fmla="*/ 133 h 1474"/>
              <a:gd name="T102" fmla="*/ 427 w 501"/>
              <a:gd name="T103" fmla="*/ 77 h 1474"/>
              <a:gd name="T104" fmla="*/ 400 w 501"/>
              <a:gd name="T105" fmla="*/ 10 h 1474"/>
              <a:gd name="T106" fmla="*/ 367 w 501"/>
              <a:gd name="T107" fmla="*/ 2 h 1474"/>
              <a:gd name="T108" fmla="*/ 328 w 501"/>
              <a:gd name="T109" fmla="*/ 9 h 1474"/>
              <a:gd name="T110" fmla="*/ 295 w 501"/>
              <a:gd name="T111" fmla="*/ 12 h 1474"/>
              <a:gd name="T112" fmla="*/ 264 w 501"/>
              <a:gd name="T113" fmla="*/ 33 h 1474"/>
              <a:gd name="T114" fmla="*/ 243 w 501"/>
              <a:gd name="T115" fmla="*/ 67 h 1474"/>
              <a:gd name="T116" fmla="*/ 223 w 501"/>
              <a:gd name="T117" fmla="*/ 89 h 1474"/>
              <a:gd name="T118" fmla="*/ 236 w 501"/>
              <a:gd name="T119" fmla="*/ 107 h 1474"/>
              <a:gd name="T120" fmla="*/ 244 w 501"/>
              <a:gd name="T121" fmla="*/ 139 h 1474"/>
              <a:gd name="T122" fmla="*/ 251 w 501"/>
              <a:gd name="T123" fmla="*/ 178 h 1474"/>
              <a:gd name="T124" fmla="*/ 297 w 501"/>
              <a:gd name="T125" fmla="*/ 235 h 14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501" h="1474">
                <a:moveTo>
                  <a:pt x="311" y="235"/>
                </a:moveTo>
                <a:lnTo>
                  <a:pt x="311" y="235"/>
                </a:lnTo>
                <a:lnTo>
                  <a:pt x="292" y="257"/>
                </a:lnTo>
                <a:lnTo>
                  <a:pt x="279" y="271"/>
                </a:lnTo>
                <a:lnTo>
                  <a:pt x="270" y="278"/>
                </a:lnTo>
                <a:lnTo>
                  <a:pt x="270" y="278"/>
                </a:lnTo>
                <a:lnTo>
                  <a:pt x="269" y="281"/>
                </a:lnTo>
                <a:lnTo>
                  <a:pt x="266" y="287"/>
                </a:lnTo>
                <a:lnTo>
                  <a:pt x="258" y="303"/>
                </a:lnTo>
                <a:lnTo>
                  <a:pt x="250" y="322"/>
                </a:lnTo>
                <a:lnTo>
                  <a:pt x="243" y="336"/>
                </a:lnTo>
                <a:lnTo>
                  <a:pt x="243" y="336"/>
                </a:lnTo>
                <a:lnTo>
                  <a:pt x="238" y="345"/>
                </a:lnTo>
                <a:lnTo>
                  <a:pt x="235" y="352"/>
                </a:lnTo>
                <a:lnTo>
                  <a:pt x="232" y="359"/>
                </a:lnTo>
                <a:lnTo>
                  <a:pt x="229" y="365"/>
                </a:lnTo>
                <a:lnTo>
                  <a:pt x="229" y="365"/>
                </a:lnTo>
                <a:lnTo>
                  <a:pt x="223" y="374"/>
                </a:lnTo>
                <a:lnTo>
                  <a:pt x="218" y="383"/>
                </a:lnTo>
                <a:lnTo>
                  <a:pt x="211" y="401"/>
                </a:lnTo>
                <a:lnTo>
                  <a:pt x="211" y="401"/>
                </a:lnTo>
                <a:lnTo>
                  <a:pt x="208" y="409"/>
                </a:lnTo>
                <a:lnTo>
                  <a:pt x="208" y="424"/>
                </a:lnTo>
                <a:lnTo>
                  <a:pt x="208" y="445"/>
                </a:lnTo>
                <a:lnTo>
                  <a:pt x="208" y="445"/>
                </a:lnTo>
                <a:lnTo>
                  <a:pt x="210" y="450"/>
                </a:lnTo>
                <a:lnTo>
                  <a:pt x="211" y="451"/>
                </a:lnTo>
                <a:lnTo>
                  <a:pt x="211" y="452"/>
                </a:lnTo>
                <a:lnTo>
                  <a:pt x="211" y="452"/>
                </a:lnTo>
                <a:lnTo>
                  <a:pt x="207" y="451"/>
                </a:lnTo>
                <a:lnTo>
                  <a:pt x="201" y="448"/>
                </a:lnTo>
                <a:lnTo>
                  <a:pt x="190" y="440"/>
                </a:lnTo>
                <a:lnTo>
                  <a:pt x="190" y="440"/>
                </a:lnTo>
                <a:lnTo>
                  <a:pt x="189" y="437"/>
                </a:lnTo>
                <a:lnTo>
                  <a:pt x="186" y="432"/>
                </a:lnTo>
                <a:lnTo>
                  <a:pt x="179" y="426"/>
                </a:lnTo>
                <a:lnTo>
                  <a:pt x="175" y="423"/>
                </a:lnTo>
                <a:lnTo>
                  <a:pt x="169" y="421"/>
                </a:lnTo>
                <a:lnTo>
                  <a:pt x="169" y="421"/>
                </a:lnTo>
                <a:lnTo>
                  <a:pt x="159" y="418"/>
                </a:lnTo>
                <a:lnTo>
                  <a:pt x="151" y="417"/>
                </a:lnTo>
                <a:lnTo>
                  <a:pt x="133" y="414"/>
                </a:lnTo>
                <a:lnTo>
                  <a:pt x="133" y="414"/>
                </a:lnTo>
                <a:lnTo>
                  <a:pt x="119" y="413"/>
                </a:lnTo>
                <a:lnTo>
                  <a:pt x="112" y="413"/>
                </a:lnTo>
                <a:lnTo>
                  <a:pt x="112" y="413"/>
                </a:lnTo>
                <a:lnTo>
                  <a:pt x="106" y="414"/>
                </a:lnTo>
                <a:lnTo>
                  <a:pt x="102" y="417"/>
                </a:lnTo>
                <a:lnTo>
                  <a:pt x="101" y="419"/>
                </a:lnTo>
                <a:lnTo>
                  <a:pt x="101" y="419"/>
                </a:lnTo>
                <a:lnTo>
                  <a:pt x="101" y="421"/>
                </a:lnTo>
                <a:lnTo>
                  <a:pt x="102" y="424"/>
                </a:lnTo>
                <a:lnTo>
                  <a:pt x="107" y="429"/>
                </a:lnTo>
                <a:lnTo>
                  <a:pt x="113" y="432"/>
                </a:lnTo>
                <a:lnTo>
                  <a:pt x="115" y="435"/>
                </a:lnTo>
                <a:lnTo>
                  <a:pt x="115" y="435"/>
                </a:lnTo>
                <a:lnTo>
                  <a:pt x="118" y="433"/>
                </a:lnTo>
                <a:lnTo>
                  <a:pt x="121" y="435"/>
                </a:lnTo>
                <a:lnTo>
                  <a:pt x="127" y="436"/>
                </a:lnTo>
                <a:lnTo>
                  <a:pt x="122" y="440"/>
                </a:lnTo>
                <a:lnTo>
                  <a:pt x="105" y="439"/>
                </a:lnTo>
                <a:lnTo>
                  <a:pt x="105" y="439"/>
                </a:lnTo>
                <a:lnTo>
                  <a:pt x="76" y="425"/>
                </a:lnTo>
                <a:lnTo>
                  <a:pt x="45" y="411"/>
                </a:lnTo>
                <a:lnTo>
                  <a:pt x="45" y="411"/>
                </a:lnTo>
                <a:lnTo>
                  <a:pt x="22" y="409"/>
                </a:lnTo>
                <a:lnTo>
                  <a:pt x="1" y="408"/>
                </a:lnTo>
                <a:lnTo>
                  <a:pt x="1" y="408"/>
                </a:lnTo>
                <a:lnTo>
                  <a:pt x="1" y="411"/>
                </a:lnTo>
                <a:lnTo>
                  <a:pt x="0" y="418"/>
                </a:lnTo>
                <a:lnTo>
                  <a:pt x="0" y="418"/>
                </a:lnTo>
                <a:lnTo>
                  <a:pt x="0" y="420"/>
                </a:lnTo>
                <a:lnTo>
                  <a:pt x="2" y="421"/>
                </a:lnTo>
                <a:lnTo>
                  <a:pt x="4" y="423"/>
                </a:lnTo>
                <a:lnTo>
                  <a:pt x="4" y="423"/>
                </a:lnTo>
                <a:lnTo>
                  <a:pt x="21" y="430"/>
                </a:lnTo>
                <a:lnTo>
                  <a:pt x="37" y="437"/>
                </a:lnTo>
                <a:lnTo>
                  <a:pt x="37" y="437"/>
                </a:lnTo>
                <a:lnTo>
                  <a:pt x="35" y="442"/>
                </a:lnTo>
                <a:lnTo>
                  <a:pt x="35" y="445"/>
                </a:lnTo>
                <a:lnTo>
                  <a:pt x="37" y="448"/>
                </a:lnTo>
                <a:lnTo>
                  <a:pt x="39" y="449"/>
                </a:lnTo>
                <a:lnTo>
                  <a:pt x="39" y="449"/>
                </a:lnTo>
                <a:lnTo>
                  <a:pt x="58" y="457"/>
                </a:lnTo>
                <a:lnTo>
                  <a:pt x="69" y="463"/>
                </a:lnTo>
                <a:lnTo>
                  <a:pt x="71" y="466"/>
                </a:lnTo>
                <a:lnTo>
                  <a:pt x="74" y="467"/>
                </a:lnTo>
                <a:lnTo>
                  <a:pt x="74" y="467"/>
                </a:lnTo>
                <a:lnTo>
                  <a:pt x="77" y="475"/>
                </a:lnTo>
                <a:lnTo>
                  <a:pt x="81" y="481"/>
                </a:lnTo>
                <a:lnTo>
                  <a:pt x="84" y="485"/>
                </a:lnTo>
                <a:lnTo>
                  <a:pt x="84" y="485"/>
                </a:lnTo>
                <a:lnTo>
                  <a:pt x="96" y="489"/>
                </a:lnTo>
                <a:lnTo>
                  <a:pt x="117" y="497"/>
                </a:lnTo>
                <a:lnTo>
                  <a:pt x="137" y="501"/>
                </a:lnTo>
                <a:lnTo>
                  <a:pt x="150" y="504"/>
                </a:lnTo>
                <a:lnTo>
                  <a:pt x="176" y="504"/>
                </a:lnTo>
                <a:lnTo>
                  <a:pt x="187" y="504"/>
                </a:lnTo>
                <a:lnTo>
                  <a:pt x="212" y="514"/>
                </a:lnTo>
                <a:lnTo>
                  <a:pt x="200" y="638"/>
                </a:lnTo>
                <a:lnTo>
                  <a:pt x="200" y="638"/>
                </a:lnTo>
                <a:lnTo>
                  <a:pt x="182" y="656"/>
                </a:lnTo>
                <a:lnTo>
                  <a:pt x="169" y="668"/>
                </a:lnTo>
                <a:lnTo>
                  <a:pt x="161" y="674"/>
                </a:lnTo>
                <a:lnTo>
                  <a:pt x="161" y="674"/>
                </a:lnTo>
                <a:lnTo>
                  <a:pt x="156" y="679"/>
                </a:lnTo>
                <a:lnTo>
                  <a:pt x="149" y="687"/>
                </a:lnTo>
                <a:lnTo>
                  <a:pt x="140" y="698"/>
                </a:lnTo>
                <a:lnTo>
                  <a:pt x="136" y="708"/>
                </a:lnTo>
                <a:lnTo>
                  <a:pt x="136" y="708"/>
                </a:lnTo>
                <a:lnTo>
                  <a:pt x="128" y="723"/>
                </a:lnTo>
                <a:lnTo>
                  <a:pt x="124" y="735"/>
                </a:lnTo>
                <a:lnTo>
                  <a:pt x="119" y="749"/>
                </a:lnTo>
                <a:lnTo>
                  <a:pt x="115" y="764"/>
                </a:lnTo>
                <a:lnTo>
                  <a:pt x="113" y="778"/>
                </a:lnTo>
                <a:lnTo>
                  <a:pt x="113" y="790"/>
                </a:lnTo>
                <a:lnTo>
                  <a:pt x="114" y="796"/>
                </a:lnTo>
                <a:lnTo>
                  <a:pt x="115" y="801"/>
                </a:lnTo>
                <a:lnTo>
                  <a:pt x="115" y="801"/>
                </a:lnTo>
                <a:lnTo>
                  <a:pt x="120" y="808"/>
                </a:lnTo>
                <a:lnTo>
                  <a:pt x="125" y="815"/>
                </a:lnTo>
                <a:lnTo>
                  <a:pt x="131" y="820"/>
                </a:lnTo>
                <a:lnTo>
                  <a:pt x="138" y="823"/>
                </a:lnTo>
                <a:lnTo>
                  <a:pt x="151" y="829"/>
                </a:lnTo>
                <a:lnTo>
                  <a:pt x="167" y="835"/>
                </a:lnTo>
                <a:lnTo>
                  <a:pt x="167" y="835"/>
                </a:lnTo>
                <a:lnTo>
                  <a:pt x="174" y="838"/>
                </a:lnTo>
                <a:lnTo>
                  <a:pt x="181" y="839"/>
                </a:lnTo>
                <a:lnTo>
                  <a:pt x="193" y="839"/>
                </a:lnTo>
                <a:lnTo>
                  <a:pt x="201" y="839"/>
                </a:lnTo>
                <a:lnTo>
                  <a:pt x="204" y="838"/>
                </a:lnTo>
                <a:lnTo>
                  <a:pt x="204" y="838"/>
                </a:lnTo>
                <a:lnTo>
                  <a:pt x="206" y="863"/>
                </a:lnTo>
                <a:lnTo>
                  <a:pt x="212" y="920"/>
                </a:lnTo>
                <a:lnTo>
                  <a:pt x="216" y="952"/>
                </a:lnTo>
                <a:lnTo>
                  <a:pt x="220" y="984"/>
                </a:lnTo>
                <a:lnTo>
                  <a:pt x="226" y="1010"/>
                </a:lnTo>
                <a:lnTo>
                  <a:pt x="229" y="1021"/>
                </a:lnTo>
                <a:lnTo>
                  <a:pt x="231" y="1030"/>
                </a:lnTo>
                <a:lnTo>
                  <a:pt x="231" y="1030"/>
                </a:lnTo>
                <a:lnTo>
                  <a:pt x="241" y="1051"/>
                </a:lnTo>
                <a:lnTo>
                  <a:pt x="248" y="1063"/>
                </a:lnTo>
                <a:lnTo>
                  <a:pt x="251" y="1070"/>
                </a:lnTo>
                <a:lnTo>
                  <a:pt x="253" y="1075"/>
                </a:lnTo>
                <a:lnTo>
                  <a:pt x="253" y="1075"/>
                </a:lnTo>
                <a:lnTo>
                  <a:pt x="255" y="1081"/>
                </a:lnTo>
                <a:lnTo>
                  <a:pt x="258" y="1084"/>
                </a:lnTo>
                <a:lnTo>
                  <a:pt x="261" y="1092"/>
                </a:lnTo>
                <a:lnTo>
                  <a:pt x="262" y="1095"/>
                </a:lnTo>
                <a:lnTo>
                  <a:pt x="262" y="1101"/>
                </a:lnTo>
                <a:lnTo>
                  <a:pt x="262" y="1101"/>
                </a:lnTo>
                <a:lnTo>
                  <a:pt x="263" y="1112"/>
                </a:lnTo>
                <a:lnTo>
                  <a:pt x="266" y="1127"/>
                </a:lnTo>
                <a:lnTo>
                  <a:pt x="274" y="1167"/>
                </a:lnTo>
                <a:lnTo>
                  <a:pt x="281" y="1205"/>
                </a:lnTo>
                <a:lnTo>
                  <a:pt x="284" y="1217"/>
                </a:lnTo>
                <a:lnTo>
                  <a:pt x="284" y="1223"/>
                </a:lnTo>
                <a:lnTo>
                  <a:pt x="284" y="1223"/>
                </a:lnTo>
                <a:lnTo>
                  <a:pt x="282" y="1229"/>
                </a:lnTo>
                <a:lnTo>
                  <a:pt x="282" y="1239"/>
                </a:lnTo>
                <a:lnTo>
                  <a:pt x="282" y="1239"/>
                </a:lnTo>
                <a:lnTo>
                  <a:pt x="285" y="1252"/>
                </a:lnTo>
                <a:lnTo>
                  <a:pt x="285" y="1258"/>
                </a:lnTo>
                <a:lnTo>
                  <a:pt x="284" y="1262"/>
                </a:lnTo>
                <a:lnTo>
                  <a:pt x="282" y="1264"/>
                </a:lnTo>
                <a:lnTo>
                  <a:pt x="282" y="1264"/>
                </a:lnTo>
                <a:lnTo>
                  <a:pt x="278" y="1274"/>
                </a:lnTo>
                <a:lnTo>
                  <a:pt x="272" y="1283"/>
                </a:lnTo>
                <a:lnTo>
                  <a:pt x="272" y="1283"/>
                </a:lnTo>
                <a:lnTo>
                  <a:pt x="255" y="1307"/>
                </a:lnTo>
                <a:lnTo>
                  <a:pt x="245" y="1319"/>
                </a:lnTo>
                <a:lnTo>
                  <a:pt x="239" y="1325"/>
                </a:lnTo>
                <a:lnTo>
                  <a:pt x="239" y="1325"/>
                </a:lnTo>
                <a:lnTo>
                  <a:pt x="235" y="1329"/>
                </a:lnTo>
                <a:lnTo>
                  <a:pt x="227" y="1335"/>
                </a:lnTo>
                <a:lnTo>
                  <a:pt x="216" y="1345"/>
                </a:lnTo>
                <a:lnTo>
                  <a:pt x="216" y="1345"/>
                </a:lnTo>
                <a:lnTo>
                  <a:pt x="207" y="1349"/>
                </a:lnTo>
                <a:lnTo>
                  <a:pt x="193" y="1356"/>
                </a:lnTo>
                <a:lnTo>
                  <a:pt x="186" y="1360"/>
                </a:lnTo>
                <a:lnTo>
                  <a:pt x="179" y="1365"/>
                </a:lnTo>
                <a:lnTo>
                  <a:pt x="173" y="1371"/>
                </a:lnTo>
                <a:lnTo>
                  <a:pt x="168" y="1376"/>
                </a:lnTo>
                <a:lnTo>
                  <a:pt x="168" y="1376"/>
                </a:lnTo>
                <a:lnTo>
                  <a:pt x="162" y="1386"/>
                </a:lnTo>
                <a:lnTo>
                  <a:pt x="159" y="1392"/>
                </a:lnTo>
                <a:lnTo>
                  <a:pt x="159" y="1393"/>
                </a:lnTo>
                <a:lnTo>
                  <a:pt x="159" y="1396"/>
                </a:lnTo>
                <a:lnTo>
                  <a:pt x="163" y="1400"/>
                </a:lnTo>
                <a:lnTo>
                  <a:pt x="163" y="1400"/>
                </a:lnTo>
                <a:lnTo>
                  <a:pt x="165" y="1404"/>
                </a:lnTo>
                <a:lnTo>
                  <a:pt x="169" y="1407"/>
                </a:lnTo>
                <a:lnTo>
                  <a:pt x="179" y="1412"/>
                </a:lnTo>
                <a:lnTo>
                  <a:pt x="190" y="1417"/>
                </a:lnTo>
                <a:lnTo>
                  <a:pt x="190" y="1417"/>
                </a:lnTo>
                <a:lnTo>
                  <a:pt x="187" y="1421"/>
                </a:lnTo>
                <a:lnTo>
                  <a:pt x="180" y="1428"/>
                </a:lnTo>
                <a:lnTo>
                  <a:pt x="176" y="1434"/>
                </a:lnTo>
                <a:lnTo>
                  <a:pt x="174" y="1438"/>
                </a:lnTo>
                <a:lnTo>
                  <a:pt x="173" y="1443"/>
                </a:lnTo>
                <a:lnTo>
                  <a:pt x="174" y="1448"/>
                </a:lnTo>
                <a:lnTo>
                  <a:pt x="174" y="1448"/>
                </a:lnTo>
                <a:lnTo>
                  <a:pt x="180" y="1455"/>
                </a:lnTo>
                <a:lnTo>
                  <a:pt x="185" y="1461"/>
                </a:lnTo>
                <a:lnTo>
                  <a:pt x="190" y="1465"/>
                </a:lnTo>
                <a:lnTo>
                  <a:pt x="199" y="1468"/>
                </a:lnTo>
                <a:lnTo>
                  <a:pt x="199" y="1468"/>
                </a:lnTo>
                <a:lnTo>
                  <a:pt x="211" y="1471"/>
                </a:lnTo>
                <a:lnTo>
                  <a:pt x="223" y="1473"/>
                </a:lnTo>
                <a:lnTo>
                  <a:pt x="236" y="1474"/>
                </a:lnTo>
                <a:lnTo>
                  <a:pt x="242" y="1474"/>
                </a:lnTo>
                <a:lnTo>
                  <a:pt x="248" y="1473"/>
                </a:lnTo>
                <a:lnTo>
                  <a:pt x="248" y="1473"/>
                </a:lnTo>
                <a:lnTo>
                  <a:pt x="263" y="1467"/>
                </a:lnTo>
                <a:lnTo>
                  <a:pt x="285" y="1459"/>
                </a:lnTo>
                <a:lnTo>
                  <a:pt x="307" y="1450"/>
                </a:lnTo>
                <a:lnTo>
                  <a:pt x="324" y="1444"/>
                </a:lnTo>
                <a:lnTo>
                  <a:pt x="324" y="1444"/>
                </a:lnTo>
                <a:lnTo>
                  <a:pt x="369" y="1435"/>
                </a:lnTo>
                <a:lnTo>
                  <a:pt x="393" y="1429"/>
                </a:lnTo>
                <a:lnTo>
                  <a:pt x="402" y="1427"/>
                </a:lnTo>
                <a:lnTo>
                  <a:pt x="406" y="1425"/>
                </a:lnTo>
                <a:lnTo>
                  <a:pt x="406" y="1425"/>
                </a:lnTo>
                <a:lnTo>
                  <a:pt x="411" y="1422"/>
                </a:lnTo>
                <a:lnTo>
                  <a:pt x="415" y="1417"/>
                </a:lnTo>
                <a:lnTo>
                  <a:pt x="417" y="1411"/>
                </a:lnTo>
                <a:lnTo>
                  <a:pt x="418" y="1407"/>
                </a:lnTo>
                <a:lnTo>
                  <a:pt x="417" y="1404"/>
                </a:lnTo>
                <a:lnTo>
                  <a:pt x="417" y="1404"/>
                </a:lnTo>
                <a:lnTo>
                  <a:pt x="408" y="1375"/>
                </a:lnTo>
                <a:lnTo>
                  <a:pt x="398" y="1350"/>
                </a:lnTo>
                <a:lnTo>
                  <a:pt x="391" y="1330"/>
                </a:lnTo>
                <a:lnTo>
                  <a:pt x="391" y="1330"/>
                </a:lnTo>
                <a:lnTo>
                  <a:pt x="394" y="1328"/>
                </a:lnTo>
                <a:lnTo>
                  <a:pt x="396" y="1324"/>
                </a:lnTo>
                <a:lnTo>
                  <a:pt x="396" y="1320"/>
                </a:lnTo>
                <a:lnTo>
                  <a:pt x="396" y="1320"/>
                </a:lnTo>
                <a:lnTo>
                  <a:pt x="397" y="1305"/>
                </a:lnTo>
                <a:lnTo>
                  <a:pt x="400" y="1274"/>
                </a:lnTo>
                <a:lnTo>
                  <a:pt x="406" y="1226"/>
                </a:lnTo>
                <a:lnTo>
                  <a:pt x="406" y="1226"/>
                </a:lnTo>
                <a:lnTo>
                  <a:pt x="409" y="1200"/>
                </a:lnTo>
                <a:lnTo>
                  <a:pt x="410" y="1175"/>
                </a:lnTo>
                <a:lnTo>
                  <a:pt x="409" y="1144"/>
                </a:lnTo>
                <a:lnTo>
                  <a:pt x="409" y="1144"/>
                </a:lnTo>
                <a:lnTo>
                  <a:pt x="406" y="1111"/>
                </a:lnTo>
                <a:lnTo>
                  <a:pt x="402" y="1082"/>
                </a:lnTo>
                <a:lnTo>
                  <a:pt x="398" y="1059"/>
                </a:lnTo>
                <a:lnTo>
                  <a:pt x="394" y="1047"/>
                </a:lnTo>
                <a:lnTo>
                  <a:pt x="394" y="1047"/>
                </a:lnTo>
                <a:lnTo>
                  <a:pt x="392" y="1038"/>
                </a:lnTo>
                <a:lnTo>
                  <a:pt x="391" y="1022"/>
                </a:lnTo>
                <a:lnTo>
                  <a:pt x="389" y="1003"/>
                </a:lnTo>
                <a:lnTo>
                  <a:pt x="389" y="1003"/>
                </a:lnTo>
                <a:lnTo>
                  <a:pt x="389" y="997"/>
                </a:lnTo>
                <a:lnTo>
                  <a:pt x="390" y="985"/>
                </a:lnTo>
                <a:lnTo>
                  <a:pt x="391" y="975"/>
                </a:lnTo>
                <a:lnTo>
                  <a:pt x="391" y="969"/>
                </a:lnTo>
                <a:lnTo>
                  <a:pt x="391" y="969"/>
                </a:lnTo>
                <a:lnTo>
                  <a:pt x="397" y="945"/>
                </a:lnTo>
                <a:lnTo>
                  <a:pt x="414" y="892"/>
                </a:lnTo>
                <a:lnTo>
                  <a:pt x="431" y="835"/>
                </a:lnTo>
                <a:lnTo>
                  <a:pt x="439" y="814"/>
                </a:lnTo>
                <a:lnTo>
                  <a:pt x="443" y="801"/>
                </a:lnTo>
                <a:lnTo>
                  <a:pt x="443" y="801"/>
                </a:lnTo>
                <a:lnTo>
                  <a:pt x="451" y="783"/>
                </a:lnTo>
                <a:lnTo>
                  <a:pt x="457" y="762"/>
                </a:lnTo>
                <a:lnTo>
                  <a:pt x="464" y="741"/>
                </a:lnTo>
                <a:lnTo>
                  <a:pt x="464" y="741"/>
                </a:lnTo>
                <a:lnTo>
                  <a:pt x="465" y="740"/>
                </a:lnTo>
                <a:lnTo>
                  <a:pt x="468" y="736"/>
                </a:lnTo>
                <a:lnTo>
                  <a:pt x="468" y="736"/>
                </a:lnTo>
                <a:lnTo>
                  <a:pt x="470" y="736"/>
                </a:lnTo>
                <a:lnTo>
                  <a:pt x="471" y="737"/>
                </a:lnTo>
                <a:lnTo>
                  <a:pt x="472" y="740"/>
                </a:lnTo>
                <a:lnTo>
                  <a:pt x="473" y="739"/>
                </a:lnTo>
                <a:lnTo>
                  <a:pt x="474" y="736"/>
                </a:lnTo>
                <a:lnTo>
                  <a:pt x="474" y="723"/>
                </a:lnTo>
                <a:lnTo>
                  <a:pt x="474" y="723"/>
                </a:lnTo>
                <a:lnTo>
                  <a:pt x="474" y="706"/>
                </a:lnTo>
                <a:lnTo>
                  <a:pt x="476" y="692"/>
                </a:lnTo>
                <a:lnTo>
                  <a:pt x="479" y="666"/>
                </a:lnTo>
                <a:lnTo>
                  <a:pt x="479" y="666"/>
                </a:lnTo>
                <a:lnTo>
                  <a:pt x="483" y="649"/>
                </a:lnTo>
                <a:lnTo>
                  <a:pt x="488" y="630"/>
                </a:lnTo>
                <a:lnTo>
                  <a:pt x="492" y="612"/>
                </a:lnTo>
                <a:lnTo>
                  <a:pt x="496" y="598"/>
                </a:lnTo>
                <a:lnTo>
                  <a:pt x="496" y="598"/>
                </a:lnTo>
                <a:lnTo>
                  <a:pt x="498" y="576"/>
                </a:lnTo>
                <a:lnTo>
                  <a:pt x="499" y="541"/>
                </a:lnTo>
                <a:lnTo>
                  <a:pt x="501" y="501"/>
                </a:lnTo>
                <a:lnTo>
                  <a:pt x="501" y="483"/>
                </a:lnTo>
                <a:lnTo>
                  <a:pt x="499" y="470"/>
                </a:lnTo>
                <a:lnTo>
                  <a:pt x="499" y="470"/>
                </a:lnTo>
                <a:lnTo>
                  <a:pt x="498" y="455"/>
                </a:lnTo>
                <a:lnTo>
                  <a:pt x="497" y="436"/>
                </a:lnTo>
                <a:lnTo>
                  <a:pt x="497" y="390"/>
                </a:lnTo>
                <a:lnTo>
                  <a:pt x="496" y="368"/>
                </a:lnTo>
                <a:lnTo>
                  <a:pt x="494" y="346"/>
                </a:lnTo>
                <a:lnTo>
                  <a:pt x="491" y="328"/>
                </a:lnTo>
                <a:lnTo>
                  <a:pt x="489" y="320"/>
                </a:lnTo>
                <a:lnTo>
                  <a:pt x="486" y="314"/>
                </a:lnTo>
                <a:lnTo>
                  <a:pt x="486" y="314"/>
                </a:lnTo>
                <a:lnTo>
                  <a:pt x="476" y="295"/>
                </a:lnTo>
                <a:lnTo>
                  <a:pt x="468" y="279"/>
                </a:lnTo>
                <a:lnTo>
                  <a:pt x="464" y="268"/>
                </a:lnTo>
                <a:lnTo>
                  <a:pt x="458" y="260"/>
                </a:lnTo>
                <a:lnTo>
                  <a:pt x="458" y="260"/>
                </a:lnTo>
                <a:lnTo>
                  <a:pt x="446" y="250"/>
                </a:lnTo>
                <a:lnTo>
                  <a:pt x="441" y="244"/>
                </a:lnTo>
                <a:lnTo>
                  <a:pt x="439" y="241"/>
                </a:lnTo>
                <a:lnTo>
                  <a:pt x="439" y="241"/>
                </a:lnTo>
                <a:lnTo>
                  <a:pt x="437" y="232"/>
                </a:lnTo>
                <a:lnTo>
                  <a:pt x="435" y="225"/>
                </a:lnTo>
                <a:lnTo>
                  <a:pt x="435" y="225"/>
                </a:lnTo>
                <a:lnTo>
                  <a:pt x="439" y="221"/>
                </a:lnTo>
                <a:lnTo>
                  <a:pt x="441" y="220"/>
                </a:lnTo>
                <a:lnTo>
                  <a:pt x="443" y="217"/>
                </a:lnTo>
                <a:lnTo>
                  <a:pt x="443" y="217"/>
                </a:lnTo>
                <a:lnTo>
                  <a:pt x="453" y="215"/>
                </a:lnTo>
                <a:lnTo>
                  <a:pt x="457" y="214"/>
                </a:lnTo>
                <a:lnTo>
                  <a:pt x="457" y="213"/>
                </a:lnTo>
                <a:lnTo>
                  <a:pt x="455" y="212"/>
                </a:lnTo>
                <a:lnTo>
                  <a:pt x="455" y="212"/>
                </a:lnTo>
                <a:lnTo>
                  <a:pt x="453" y="212"/>
                </a:lnTo>
                <a:lnTo>
                  <a:pt x="451" y="212"/>
                </a:lnTo>
                <a:lnTo>
                  <a:pt x="448" y="214"/>
                </a:lnTo>
                <a:lnTo>
                  <a:pt x="447" y="213"/>
                </a:lnTo>
                <a:lnTo>
                  <a:pt x="445" y="210"/>
                </a:lnTo>
                <a:lnTo>
                  <a:pt x="437" y="198"/>
                </a:lnTo>
                <a:lnTo>
                  <a:pt x="437" y="198"/>
                </a:lnTo>
                <a:lnTo>
                  <a:pt x="429" y="185"/>
                </a:lnTo>
                <a:lnTo>
                  <a:pt x="426" y="179"/>
                </a:lnTo>
                <a:lnTo>
                  <a:pt x="424" y="177"/>
                </a:lnTo>
                <a:lnTo>
                  <a:pt x="424" y="172"/>
                </a:lnTo>
                <a:lnTo>
                  <a:pt x="424" y="172"/>
                </a:lnTo>
                <a:lnTo>
                  <a:pt x="424" y="165"/>
                </a:lnTo>
                <a:lnTo>
                  <a:pt x="426" y="158"/>
                </a:lnTo>
                <a:lnTo>
                  <a:pt x="427" y="151"/>
                </a:lnTo>
                <a:lnTo>
                  <a:pt x="427" y="151"/>
                </a:lnTo>
                <a:lnTo>
                  <a:pt x="430" y="154"/>
                </a:lnTo>
                <a:lnTo>
                  <a:pt x="434" y="158"/>
                </a:lnTo>
                <a:lnTo>
                  <a:pt x="435" y="163"/>
                </a:lnTo>
                <a:lnTo>
                  <a:pt x="435" y="163"/>
                </a:lnTo>
                <a:lnTo>
                  <a:pt x="437" y="175"/>
                </a:lnTo>
                <a:lnTo>
                  <a:pt x="437" y="182"/>
                </a:lnTo>
                <a:lnTo>
                  <a:pt x="437" y="182"/>
                </a:lnTo>
                <a:lnTo>
                  <a:pt x="439" y="182"/>
                </a:lnTo>
                <a:lnTo>
                  <a:pt x="441" y="179"/>
                </a:lnTo>
                <a:lnTo>
                  <a:pt x="443" y="175"/>
                </a:lnTo>
                <a:lnTo>
                  <a:pt x="445" y="171"/>
                </a:lnTo>
                <a:lnTo>
                  <a:pt x="446" y="165"/>
                </a:lnTo>
                <a:lnTo>
                  <a:pt x="446" y="165"/>
                </a:lnTo>
                <a:lnTo>
                  <a:pt x="445" y="154"/>
                </a:lnTo>
                <a:lnTo>
                  <a:pt x="443" y="145"/>
                </a:lnTo>
                <a:lnTo>
                  <a:pt x="442" y="138"/>
                </a:lnTo>
                <a:lnTo>
                  <a:pt x="440" y="133"/>
                </a:lnTo>
                <a:lnTo>
                  <a:pt x="440" y="133"/>
                </a:lnTo>
                <a:lnTo>
                  <a:pt x="427" y="115"/>
                </a:lnTo>
                <a:lnTo>
                  <a:pt x="427" y="115"/>
                </a:lnTo>
                <a:lnTo>
                  <a:pt x="429" y="101"/>
                </a:lnTo>
                <a:lnTo>
                  <a:pt x="429" y="88"/>
                </a:lnTo>
                <a:lnTo>
                  <a:pt x="429" y="83"/>
                </a:lnTo>
                <a:lnTo>
                  <a:pt x="427" y="77"/>
                </a:lnTo>
                <a:lnTo>
                  <a:pt x="427" y="77"/>
                </a:lnTo>
                <a:lnTo>
                  <a:pt x="418" y="53"/>
                </a:lnTo>
                <a:lnTo>
                  <a:pt x="412" y="36"/>
                </a:lnTo>
                <a:lnTo>
                  <a:pt x="412" y="36"/>
                </a:lnTo>
                <a:lnTo>
                  <a:pt x="403" y="15"/>
                </a:lnTo>
                <a:lnTo>
                  <a:pt x="403" y="15"/>
                </a:lnTo>
                <a:lnTo>
                  <a:pt x="400" y="10"/>
                </a:lnTo>
                <a:lnTo>
                  <a:pt x="397" y="5"/>
                </a:lnTo>
                <a:lnTo>
                  <a:pt x="392" y="4"/>
                </a:lnTo>
                <a:lnTo>
                  <a:pt x="385" y="2"/>
                </a:lnTo>
                <a:lnTo>
                  <a:pt x="385" y="2"/>
                </a:lnTo>
                <a:lnTo>
                  <a:pt x="374" y="0"/>
                </a:lnTo>
                <a:lnTo>
                  <a:pt x="371" y="0"/>
                </a:lnTo>
                <a:lnTo>
                  <a:pt x="367" y="2"/>
                </a:lnTo>
                <a:lnTo>
                  <a:pt x="367" y="2"/>
                </a:lnTo>
                <a:lnTo>
                  <a:pt x="363" y="4"/>
                </a:lnTo>
                <a:lnTo>
                  <a:pt x="361" y="5"/>
                </a:lnTo>
                <a:lnTo>
                  <a:pt x="359" y="6"/>
                </a:lnTo>
                <a:lnTo>
                  <a:pt x="354" y="6"/>
                </a:lnTo>
                <a:lnTo>
                  <a:pt x="354" y="6"/>
                </a:lnTo>
                <a:lnTo>
                  <a:pt x="328" y="9"/>
                </a:lnTo>
                <a:lnTo>
                  <a:pt x="328" y="9"/>
                </a:lnTo>
                <a:lnTo>
                  <a:pt x="324" y="9"/>
                </a:lnTo>
                <a:lnTo>
                  <a:pt x="322" y="8"/>
                </a:lnTo>
                <a:lnTo>
                  <a:pt x="317" y="8"/>
                </a:lnTo>
                <a:lnTo>
                  <a:pt x="306" y="10"/>
                </a:lnTo>
                <a:lnTo>
                  <a:pt x="306" y="10"/>
                </a:lnTo>
                <a:lnTo>
                  <a:pt x="295" y="12"/>
                </a:lnTo>
                <a:lnTo>
                  <a:pt x="289" y="14"/>
                </a:lnTo>
                <a:lnTo>
                  <a:pt x="286" y="15"/>
                </a:lnTo>
                <a:lnTo>
                  <a:pt x="280" y="18"/>
                </a:lnTo>
                <a:lnTo>
                  <a:pt x="280" y="18"/>
                </a:lnTo>
                <a:lnTo>
                  <a:pt x="270" y="26"/>
                </a:lnTo>
                <a:lnTo>
                  <a:pt x="268" y="28"/>
                </a:lnTo>
                <a:lnTo>
                  <a:pt x="264" y="33"/>
                </a:lnTo>
                <a:lnTo>
                  <a:pt x="264" y="33"/>
                </a:lnTo>
                <a:lnTo>
                  <a:pt x="261" y="39"/>
                </a:lnTo>
                <a:lnTo>
                  <a:pt x="258" y="43"/>
                </a:lnTo>
                <a:lnTo>
                  <a:pt x="256" y="48"/>
                </a:lnTo>
                <a:lnTo>
                  <a:pt x="254" y="51"/>
                </a:lnTo>
                <a:lnTo>
                  <a:pt x="254" y="51"/>
                </a:lnTo>
                <a:lnTo>
                  <a:pt x="243" y="67"/>
                </a:lnTo>
                <a:lnTo>
                  <a:pt x="243" y="67"/>
                </a:lnTo>
                <a:lnTo>
                  <a:pt x="238" y="70"/>
                </a:lnTo>
                <a:lnTo>
                  <a:pt x="233" y="72"/>
                </a:lnTo>
                <a:lnTo>
                  <a:pt x="229" y="77"/>
                </a:lnTo>
                <a:lnTo>
                  <a:pt x="229" y="77"/>
                </a:lnTo>
                <a:lnTo>
                  <a:pt x="224" y="83"/>
                </a:lnTo>
                <a:lnTo>
                  <a:pt x="223" y="89"/>
                </a:lnTo>
                <a:lnTo>
                  <a:pt x="223" y="92"/>
                </a:lnTo>
                <a:lnTo>
                  <a:pt x="225" y="96"/>
                </a:lnTo>
                <a:lnTo>
                  <a:pt x="225" y="96"/>
                </a:lnTo>
                <a:lnTo>
                  <a:pt x="231" y="101"/>
                </a:lnTo>
                <a:lnTo>
                  <a:pt x="235" y="103"/>
                </a:lnTo>
                <a:lnTo>
                  <a:pt x="236" y="107"/>
                </a:lnTo>
                <a:lnTo>
                  <a:pt x="236" y="107"/>
                </a:lnTo>
                <a:lnTo>
                  <a:pt x="241" y="115"/>
                </a:lnTo>
                <a:lnTo>
                  <a:pt x="242" y="121"/>
                </a:lnTo>
                <a:lnTo>
                  <a:pt x="243" y="124"/>
                </a:lnTo>
                <a:lnTo>
                  <a:pt x="243" y="124"/>
                </a:lnTo>
                <a:lnTo>
                  <a:pt x="243" y="129"/>
                </a:lnTo>
                <a:lnTo>
                  <a:pt x="244" y="134"/>
                </a:lnTo>
                <a:lnTo>
                  <a:pt x="244" y="139"/>
                </a:lnTo>
                <a:lnTo>
                  <a:pt x="244" y="145"/>
                </a:lnTo>
                <a:lnTo>
                  <a:pt x="244" y="145"/>
                </a:lnTo>
                <a:lnTo>
                  <a:pt x="244" y="151"/>
                </a:lnTo>
                <a:lnTo>
                  <a:pt x="245" y="158"/>
                </a:lnTo>
                <a:lnTo>
                  <a:pt x="248" y="169"/>
                </a:lnTo>
                <a:lnTo>
                  <a:pt x="251" y="178"/>
                </a:lnTo>
                <a:lnTo>
                  <a:pt x="251" y="178"/>
                </a:lnTo>
                <a:lnTo>
                  <a:pt x="257" y="192"/>
                </a:lnTo>
                <a:lnTo>
                  <a:pt x="266" y="209"/>
                </a:lnTo>
                <a:lnTo>
                  <a:pt x="279" y="233"/>
                </a:lnTo>
                <a:lnTo>
                  <a:pt x="279" y="233"/>
                </a:lnTo>
                <a:lnTo>
                  <a:pt x="281" y="234"/>
                </a:lnTo>
                <a:lnTo>
                  <a:pt x="285" y="235"/>
                </a:lnTo>
                <a:lnTo>
                  <a:pt x="297" y="235"/>
                </a:lnTo>
                <a:lnTo>
                  <a:pt x="311" y="235"/>
                </a:lnTo>
                <a:lnTo>
                  <a:pt x="311" y="235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5" name="Freeform 10">
            <a:extLst>
              <a:ext uri="{FF2B5EF4-FFF2-40B4-BE49-F238E27FC236}">
                <a16:creationId xmlns:a16="http://schemas.microsoft.com/office/drawing/2014/main" id="{604548C3-68B1-4466-ABA6-2F568DEE1E05}"/>
              </a:ext>
            </a:extLst>
          </p:cNvPr>
          <p:cNvSpPr>
            <a:spLocks/>
          </p:cNvSpPr>
          <p:nvPr/>
        </p:nvSpPr>
        <p:spPr bwMode="auto">
          <a:xfrm>
            <a:off x="6609769" y="4716795"/>
            <a:ext cx="484831" cy="1620180"/>
          </a:xfrm>
          <a:custGeom>
            <a:avLst/>
            <a:gdLst>
              <a:gd name="T0" fmla="*/ 128 w 436"/>
              <a:gd name="T1" fmla="*/ 234 h 1457"/>
              <a:gd name="T2" fmla="*/ 121 w 436"/>
              <a:gd name="T3" fmla="*/ 251 h 1457"/>
              <a:gd name="T4" fmla="*/ 98 w 436"/>
              <a:gd name="T5" fmla="*/ 253 h 1457"/>
              <a:gd name="T6" fmla="*/ 118 w 436"/>
              <a:gd name="T7" fmla="*/ 263 h 1457"/>
              <a:gd name="T8" fmla="*/ 86 w 436"/>
              <a:gd name="T9" fmla="*/ 282 h 1457"/>
              <a:gd name="T10" fmla="*/ 74 w 436"/>
              <a:gd name="T11" fmla="*/ 340 h 1457"/>
              <a:gd name="T12" fmla="*/ 66 w 436"/>
              <a:gd name="T13" fmla="*/ 377 h 1457"/>
              <a:gd name="T14" fmla="*/ 16 w 436"/>
              <a:gd name="T15" fmla="*/ 401 h 1457"/>
              <a:gd name="T16" fmla="*/ 11 w 436"/>
              <a:gd name="T17" fmla="*/ 415 h 1457"/>
              <a:gd name="T18" fmla="*/ 0 w 436"/>
              <a:gd name="T19" fmla="*/ 428 h 1457"/>
              <a:gd name="T20" fmla="*/ 28 w 436"/>
              <a:gd name="T21" fmla="*/ 467 h 1457"/>
              <a:gd name="T22" fmla="*/ 35 w 436"/>
              <a:gd name="T23" fmla="*/ 485 h 1457"/>
              <a:gd name="T24" fmla="*/ 30 w 436"/>
              <a:gd name="T25" fmla="*/ 519 h 1457"/>
              <a:gd name="T26" fmla="*/ 53 w 436"/>
              <a:gd name="T27" fmla="*/ 544 h 1457"/>
              <a:gd name="T28" fmla="*/ 42 w 436"/>
              <a:gd name="T29" fmla="*/ 711 h 1457"/>
              <a:gd name="T30" fmla="*/ 54 w 436"/>
              <a:gd name="T31" fmla="*/ 733 h 1457"/>
              <a:gd name="T32" fmla="*/ 54 w 436"/>
              <a:gd name="T33" fmla="*/ 752 h 1457"/>
              <a:gd name="T34" fmla="*/ 93 w 436"/>
              <a:gd name="T35" fmla="*/ 878 h 1457"/>
              <a:gd name="T36" fmla="*/ 132 w 436"/>
              <a:gd name="T37" fmla="*/ 1066 h 1457"/>
              <a:gd name="T38" fmla="*/ 153 w 436"/>
              <a:gd name="T39" fmla="*/ 1155 h 1457"/>
              <a:gd name="T40" fmla="*/ 189 w 436"/>
              <a:gd name="T41" fmla="*/ 1256 h 1457"/>
              <a:gd name="T42" fmla="*/ 179 w 436"/>
              <a:gd name="T43" fmla="*/ 1299 h 1457"/>
              <a:gd name="T44" fmla="*/ 134 w 436"/>
              <a:gd name="T45" fmla="*/ 1341 h 1457"/>
              <a:gd name="T46" fmla="*/ 88 w 436"/>
              <a:gd name="T47" fmla="*/ 1365 h 1457"/>
              <a:gd name="T48" fmla="*/ 86 w 436"/>
              <a:gd name="T49" fmla="*/ 1393 h 1457"/>
              <a:gd name="T50" fmla="*/ 127 w 436"/>
              <a:gd name="T51" fmla="*/ 1410 h 1457"/>
              <a:gd name="T52" fmla="*/ 196 w 436"/>
              <a:gd name="T53" fmla="*/ 1398 h 1457"/>
              <a:gd name="T54" fmla="*/ 287 w 436"/>
              <a:gd name="T55" fmla="*/ 1375 h 1457"/>
              <a:gd name="T56" fmla="*/ 276 w 436"/>
              <a:gd name="T57" fmla="*/ 1327 h 1457"/>
              <a:gd name="T58" fmla="*/ 262 w 436"/>
              <a:gd name="T59" fmla="*/ 1265 h 1457"/>
              <a:gd name="T60" fmla="*/ 334 w 436"/>
              <a:gd name="T61" fmla="*/ 1331 h 1457"/>
              <a:gd name="T62" fmla="*/ 319 w 436"/>
              <a:gd name="T63" fmla="*/ 1368 h 1457"/>
              <a:gd name="T64" fmla="*/ 306 w 436"/>
              <a:gd name="T65" fmla="*/ 1417 h 1457"/>
              <a:gd name="T66" fmla="*/ 307 w 436"/>
              <a:gd name="T67" fmla="*/ 1449 h 1457"/>
              <a:gd name="T68" fmla="*/ 366 w 436"/>
              <a:gd name="T69" fmla="*/ 1456 h 1457"/>
              <a:gd name="T70" fmla="*/ 399 w 436"/>
              <a:gd name="T71" fmla="*/ 1430 h 1457"/>
              <a:gd name="T72" fmla="*/ 411 w 436"/>
              <a:gd name="T73" fmla="*/ 1397 h 1457"/>
              <a:gd name="T74" fmla="*/ 398 w 436"/>
              <a:gd name="T75" fmla="*/ 1329 h 1457"/>
              <a:gd name="T76" fmla="*/ 398 w 436"/>
              <a:gd name="T77" fmla="*/ 1292 h 1457"/>
              <a:gd name="T78" fmla="*/ 367 w 436"/>
              <a:gd name="T79" fmla="*/ 1104 h 1457"/>
              <a:gd name="T80" fmla="*/ 349 w 436"/>
              <a:gd name="T81" fmla="*/ 1040 h 1457"/>
              <a:gd name="T82" fmla="*/ 341 w 436"/>
              <a:gd name="T83" fmla="*/ 1005 h 1457"/>
              <a:gd name="T84" fmla="*/ 350 w 436"/>
              <a:gd name="T85" fmla="*/ 825 h 1457"/>
              <a:gd name="T86" fmla="*/ 369 w 436"/>
              <a:gd name="T87" fmla="*/ 714 h 1457"/>
              <a:gd name="T88" fmla="*/ 389 w 436"/>
              <a:gd name="T89" fmla="*/ 699 h 1457"/>
              <a:gd name="T90" fmla="*/ 366 w 436"/>
              <a:gd name="T91" fmla="*/ 602 h 1457"/>
              <a:gd name="T92" fmla="*/ 379 w 436"/>
              <a:gd name="T93" fmla="*/ 553 h 1457"/>
              <a:gd name="T94" fmla="*/ 415 w 436"/>
              <a:gd name="T95" fmla="*/ 495 h 1457"/>
              <a:gd name="T96" fmla="*/ 431 w 436"/>
              <a:gd name="T97" fmla="*/ 415 h 1457"/>
              <a:gd name="T98" fmla="*/ 422 w 436"/>
              <a:gd name="T99" fmla="*/ 353 h 1457"/>
              <a:gd name="T100" fmla="*/ 392 w 436"/>
              <a:gd name="T101" fmla="*/ 317 h 1457"/>
              <a:gd name="T102" fmla="*/ 362 w 436"/>
              <a:gd name="T103" fmla="*/ 254 h 1457"/>
              <a:gd name="T104" fmla="*/ 295 w 436"/>
              <a:gd name="T105" fmla="*/ 208 h 1457"/>
              <a:gd name="T106" fmla="*/ 289 w 436"/>
              <a:gd name="T107" fmla="*/ 151 h 1457"/>
              <a:gd name="T108" fmla="*/ 280 w 436"/>
              <a:gd name="T109" fmla="*/ 76 h 1457"/>
              <a:gd name="T110" fmla="*/ 251 w 436"/>
              <a:gd name="T111" fmla="*/ 22 h 1457"/>
              <a:gd name="T112" fmla="*/ 204 w 436"/>
              <a:gd name="T113" fmla="*/ 4 h 1457"/>
              <a:gd name="T114" fmla="*/ 148 w 436"/>
              <a:gd name="T115" fmla="*/ 7 h 1457"/>
              <a:gd name="T116" fmla="*/ 112 w 436"/>
              <a:gd name="T117" fmla="*/ 33 h 1457"/>
              <a:gd name="T118" fmla="*/ 96 w 436"/>
              <a:gd name="T119" fmla="*/ 77 h 1457"/>
              <a:gd name="T120" fmla="*/ 101 w 436"/>
              <a:gd name="T121" fmla="*/ 121 h 1457"/>
              <a:gd name="T122" fmla="*/ 128 w 436"/>
              <a:gd name="T123" fmla="*/ 189 h 1457"/>
              <a:gd name="T124" fmla="*/ 145 w 436"/>
              <a:gd name="T125" fmla="*/ 215 h 14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436" h="1457">
                <a:moveTo>
                  <a:pt x="143" y="217"/>
                </a:moveTo>
                <a:lnTo>
                  <a:pt x="143" y="217"/>
                </a:lnTo>
                <a:lnTo>
                  <a:pt x="140" y="221"/>
                </a:lnTo>
                <a:lnTo>
                  <a:pt x="132" y="230"/>
                </a:lnTo>
                <a:lnTo>
                  <a:pt x="132" y="230"/>
                </a:lnTo>
                <a:lnTo>
                  <a:pt x="128" y="234"/>
                </a:lnTo>
                <a:lnTo>
                  <a:pt x="127" y="236"/>
                </a:lnTo>
                <a:lnTo>
                  <a:pt x="126" y="241"/>
                </a:lnTo>
                <a:lnTo>
                  <a:pt x="125" y="245"/>
                </a:lnTo>
                <a:lnTo>
                  <a:pt x="124" y="249"/>
                </a:lnTo>
                <a:lnTo>
                  <a:pt x="121" y="251"/>
                </a:lnTo>
                <a:lnTo>
                  <a:pt x="121" y="251"/>
                </a:lnTo>
                <a:lnTo>
                  <a:pt x="118" y="253"/>
                </a:lnTo>
                <a:lnTo>
                  <a:pt x="114" y="254"/>
                </a:lnTo>
                <a:lnTo>
                  <a:pt x="107" y="254"/>
                </a:lnTo>
                <a:lnTo>
                  <a:pt x="100" y="253"/>
                </a:lnTo>
                <a:lnTo>
                  <a:pt x="98" y="253"/>
                </a:lnTo>
                <a:lnTo>
                  <a:pt x="98" y="253"/>
                </a:lnTo>
                <a:lnTo>
                  <a:pt x="102" y="257"/>
                </a:lnTo>
                <a:lnTo>
                  <a:pt x="106" y="261"/>
                </a:lnTo>
                <a:lnTo>
                  <a:pt x="108" y="262"/>
                </a:lnTo>
                <a:lnTo>
                  <a:pt x="109" y="262"/>
                </a:lnTo>
                <a:lnTo>
                  <a:pt x="109" y="262"/>
                </a:lnTo>
                <a:lnTo>
                  <a:pt x="118" y="263"/>
                </a:lnTo>
                <a:lnTo>
                  <a:pt x="121" y="264"/>
                </a:lnTo>
                <a:lnTo>
                  <a:pt x="121" y="264"/>
                </a:lnTo>
                <a:lnTo>
                  <a:pt x="115" y="267"/>
                </a:lnTo>
                <a:lnTo>
                  <a:pt x="103" y="272"/>
                </a:lnTo>
                <a:lnTo>
                  <a:pt x="90" y="279"/>
                </a:lnTo>
                <a:lnTo>
                  <a:pt x="86" y="282"/>
                </a:lnTo>
                <a:lnTo>
                  <a:pt x="83" y="286"/>
                </a:lnTo>
                <a:lnTo>
                  <a:pt x="83" y="286"/>
                </a:lnTo>
                <a:lnTo>
                  <a:pt x="81" y="292"/>
                </a:lnTo>
                <a:lnTo>
                  <a:pt x="80" y="300"/>
                </a:lnTo>
                <a:lnTo>
                  <a:pt x="76" y="320"/>
                </a:lnTo>
                <a:lnTo>
                  <a:pt x="74" y="340"/>
                </a:lnTo>
                <a:lnTo>
                  <a:pt x="73" y="350"/>
                </a:lnTo>
                <a:lnTo>
                  <a:pt x="73" y="350"/>
                </a:lnTo>
                <a:lnTo>
                  <a:pt x="71" y="353"/>
                </a:lnTo>
                <a:lnTo>
                  <a:pt x="69" y="360"/>
                </a:lnTo>
                <a:lnTo>
                  <a:pt x="67" y="371"/>
                </a:lnTo>
                <a:lnTo>
                  <a:pt x="66" y="377"/>
                </a:lnTo>
                <a:lnTo>
                  <a:pt x="16" y="380"/>
                </a:lnTo>
                <a:lnTo>
                  <a:pt x="16" y="386"/>
                </a:lnTo>
                <a:lnTo>
                  <a:pt x="35" y="399"/>
                </a:lnTo>
                <a:lnTo>
                  <a:pt x="35" y="399"/>
                </a:lnTo>
                <a:lnTo>
                  <a:pt x="23" y="399"/>
                </a:lnTo>
                <a:lnTo>
                  <a:pt x="16" y="401"/>
                </a:lnTo>
                <a:lnTo>
                  <a:pt x="12" y="402"/>
                </a:lnTo>
                <a:lnTo>
                  <a:pt x="11" y="403"/>
                </a:lnTo>
                <a:lnTo>
                  <a:pt x="11" y="403"/>
                </a:lnTo>
                <a:lnTo>
                  <a:pt x="10" y="407"/>
                </a:lnTo>
                <a:lnTo>
                  <a:pt x="10" y="411"/>
                </a:lnTo>
                <a:lnTo>
                  <a:pt x="11" y="415"/>
                </a:lnTo>
                <a:lnTo>
                  <a:pt x="11" y="415"/>
                </a:lnTo>
                <a:lnTo>
                  <a:pt x="8" y="417"/>
                </a:lnTo>
                <a:lnTo>
                  <a:pt x="4" y="420"/>
                </a:lnTo>
                <a:lnTo>
                  <a:pt x="0" y="425"/>
                </a:lnTo>
                <a:lnTo>
                  <a:pt x="0" y="425"/>
                </a:lnTo>
                <a:lnTo>
                  <a:pt x="0" y="428"/>
                </a:lnTo>
                <a:lnTo>
                  <a:pt x="0" y="429"/>
                </a:lnTo>
                <a:lnTo>
                  <a:pt x="3" y="435"/>
                </a:lnTo>
                <a:lnTo>
                  <a:pt x="12" y="448"/>
                </a:lnTo>
                <a:lnTo>
                  <a:pt x="23" y="460"/>
                </a:lnTo>
                <a:lnTo>
                  <a:pt x="26" y="465"/>
                </a:lnTo>
                <a:lnTo>
                  <a:pt x="28" y="467"/>
                </a:lnTo>
                <a:lnTo>
                  <a:pt x="28" y="467"/>
                </a:lnTo>
                <a:lnTo>
                  <a:pt x="29" y="470"/>
                </a:lnTo>
                <a:lnTo>
                  <a:pt x="31" y="475"/>
                </a:lnTo>
                <a:lnTo>
                  <a:pt x="36" y="481"/>
                </a:lnTo>
                <a:lnTo>
                  <a:pt x="36" y="481"/>
                </a:lnTo>
                <a:lnTo>
                  <a:pt x="35" y="485"/>
                </a:lnTo>
                <a:lnTo>
                  <a:pt x="31" y="493"/>
                </a:lnTo>
                <a:lnTo>
                  <a:pt x="30" y="498"/>
                </a:lnTo>
                <a:lnTo>
                  <a:pt x="29" y="505"/>
                </a:lnTo>
                <a:lnTo>
                  <a:pt x="29" y="512"/>
                </a:lnTo>
                <a:lnTo>
                  <a:pt x="30" y="519"/>
                </a:lnTo>
                <a:lnTo>
                  <a:pt x="30" y="519"/>
                </a:lnTo>
                <a:lnTo>
                  <a:pt x="32" y="526"/>
                </a:lnTo>
                <a:lnTo>
                  <a:pt x="35" y="532"/>
                </a:lnTo>
                <a:lnTo>
                  <a:pt x="38" y="536"/>
                </a:lnTo>
                <a:lnTo>
                  <a:pt x="41" y="539"/>
                </a:lnTo>
                <a:lnTo>
                  <a:pt x="48" y="543"/>
                </a:lnTo>
                <a:lnTo>
                  <a:pt x="53" y="544"/>
                </a:lnTo>
                <a:lnTo>
                  <a:pt x="53" y="544"/>
                </a:lnTo>
                <a:lnTo>
                  <a:pt x="66" y="550"/>
                </a:lnTo>
                <a:lnTo>
                  <a:pt x="66" y="550"/>
                </a:lnTo>
                <a:lnTo>
                  <a:pt x="43" y="703"/>
                </a:lnTo>
                <a:lnTo>
                  <a:pt x="43" y="703"/>
                </a:lnTo>
                <a:lnTo>
                  <a:pt x="42" y="711"/>
                </a:lnTo>
                <a:lnTo>
                  <a:pt x="43" y="716"/>
                </a:lnTo>
                <a:lnTo>
                  <a:pt x="44" y="720"/>
                </a:lnTo>
                <a:lnTo>
                  <a:pt x="47" y="723"/>
                </a:lnTo>
                <a:lnTo>
                  <a:pt x="47" y="723"/>
                </a:lnTo>
                <a:lnTo>
                  <a:pt x="51" y="730"/>
                </a:lnTo>
                <a:lnTo>
                  <a:pt x="54" y="733"/>
                </a:lnTo>
                <a:lnTo>
                  <a:pt x="54" y="738"/>
                </a:lnTo>
                <a:lnTo>
                  <a:pt x="54" y="738"/>
                </a:lnTo>
                <a:lnTo>
                  <a:pt x="51" y="745"/>
                </a:lnTo>
                <a:lnTo>
                  <a:pt x="51" y="749"/>
                </a:lnTo>
                <a:lnTo>
                  <a:pt x="54" y="752"/>
                </a:lnTo>
                <a:lnTo>
                  <a:pt x="54" y="752"/>
                </a:lnTo>
                <a:lnTo>
                  <a:pt x="58" y="757"/>
                </a:lnTo>
                <a:lnTo>
                  <a:pt x="63" y="759"/>
                </a:lnTo>
                <a:lnTo>
                  <a:pt x="70" y="763"/>
                </a:lnTo>
                <a:lnTo>
                  <a:pt x="70" y="763"/>
                </a:lnTo>
                <a:lnTo>
                  <a:pt x="83" y="827"/>
                </a:lnTo>
                <a:lnTo>
                  <a:pt x="93" y="878"/>
                </a:lnTo>
                <a:lnTo>
                  <a:pt x="99" y="913"/>
                </a:lnTo>
                <a:lnTo>
                  <a:pt x="99" y="913"/>
                </a:lnTo>
                <a:lnTo>
                  <a:pt x="102" y="929"/>
                </a:lnTo>
                <a:lnTo>
                  <a:pt x="107" y="951"/>
                </a:lnTo>
                <a:lnTo>
                  <a:pt x="120" y="1009"/>
                </a:lnTo>
                <a:lnTo>
                  <a:pt x="132" y="1066"/>
                </a:lnTo>
                <a:lnTo>
                  <a:pt x="137" y="1089"/>
                </a:lnTo>
                <a:lnTo>
                  <a:pt x="139" y="1104"/>
                </a:lnTo>
                <a:lnTo>
                  <a:pt x="139" y="1104"/>
                </a:lnTo>
                <a:lnTo>
                  <a:pt x="141" y="1118"/>
                </a:lnTo>
                <a:lnTo>
                  <a:pt x="146" y="1135"/>
                </a:lnTo>
                <a:lnTo>
                  <a:pt x="153" y="1155"/>
                </a:lnTo>
                <a:lnTo>
                  <a:pt x="161" y="1176"/>
                </a:lnTo>
                <a:lnTo>
                  <a:pt x="177" y="1215"/>
                </a:lnTo>
                <a:lnTo>
                  <a:pt x="183" y="1230"/>
                </a:lnTo>
                <a:lnTo>
                  <a:pt x="185" y="1240"/>
                </a:lnTo>
                <a:lnTo>
                  <a:pt x="185" y="1240"/>
                </a:lnTo>
                <a:lnTo>
                  <a:pt x="189" y="1256"/>
                </a:lnTo>
                <a:lnTo>
                  <a:pt x="192" y="1269"/>
                </a:lnTo>
                <a:lnTo>
                  <a:pt x="196" y="1280"/>
                </a:lnTo>
                <a:lnTo>
                  <a:pt x="196" y="1280"/>
                </a:lnTo>
                <a:lnTo>
                  <a:pt x="192" y="1284"/>
                </a:lnTo>
                <a:lnTo>
                  <a:pt x="179" y="1299"/>
                </a:lnTo>
                <a:lnTo>
                  <a:pt x="179" y="1299"/>
                </a:lnTo>
                <a:lnTo>
                  <a:pt x="170" y="1310"/>
                </a:lnTo>
                <a:lnTo>
                  <a:pt x="160" y="1322"/>
                </a:lnTo>
                <a:lnTo>
                  <a:pt x="154" y="1327"/>
                </a:lnTo>
                <a:lnTo>
                  <a:pt x="148" y="1333"/>
                </a:lnTo>
                <a:lnTo>
                  <a:pt x="143" y="1336"/>
                </a:lnTo>
                <a:lnTo>
                  <a:pt x="134" y="1341"/>
                </a:lnTo>
                <a:lnTo>
                  <a:pt x="134" y="1341"/>
                </a:lnTo>
                <a:lnTo>
                  <a:pt x="118" y="1347"/>
                </a:lnTo>
                <a:lnTo>
                  <a:pt x="103" y="1352"/>
                </a:lnTo>
                <a:lnTo>
                  <a:pt x="98" y="1355"/>
                </a:lnTo>
                <a:lnTo>
                  <a:pt x="93" y="1359"/>
                </a:lnTo>
                <a:lnTo>
                  <a:pt x="88" y="1365"/>
                </a:lnTo>
                <a:lnTo>
                  <a:pt x="86" y="1372"/>
                </a:lnTo>
                <a:lnTo>
                  <a:pt x="86" y="1372"/>
                </a:lnTo>
                <a:lnTo>
                  <a:pt x="84" y="1379"/>
                </a:lnTo>
                <a:lnTo>
                  <a:pt x="84" y="1385"/>
                </a:lnTo>
                <a:lnTo>
                  <a:pt x="84" y="1389"/>
                </a:lnTo>
                <a:lnTo>
                  <a:pt x="86" y="1393"/>
                </a:lnTo>
                <a:lnTo>
                  <a:pt x="89" y="1399"/>
                </a:lnTo>
                <a:lnTo>
                  <a:pt x="93" y="1402"/>
                </a:lnTo>
                <a:lnTo>
                  <a:pt x="93" y="1402"/>
                </a:lnTo>
                <a:lnTo>
                  <a:pt x="100" y="1405"/>
                </a:lnTo>
                <a:lnTo>
                  <a:pt x="113" y="1407"/>
                </a:lnTo>
                <a:lnTo>
                  <a:pt x="127" y="1410"/>
                </a:lnTo>
                <a:lnTo>
                  <a:pt x="140" y="1410"/>
                </a:lnTo>
                <a:lnTo>
                  <a:pt x="140" y="1410"/>
                </a:lnTo>
                <a:lnTo>
                  <a:pt x="153" y="1407"/>
                </a:lnTo>
                <a:lnTo>
                  <a:pt x="169" y="1405"/>
                </a:lnTo>
                <a:lnTo>
                  <a:pt x="196" y="1398"/>
                </a:lnTo>
                <a:lnTo>
                  <a:pt x="196" y="1398"/>
                </a:lnTo>
                <a:lnTo>
                  <a:pt x="247" y="1388"/>
                </a:lnTo>
                <a:lnTo>
                  <a:pt x="274" y="1381"/>
                </a:lnTo>
                <a:lnTo>
                  <a:pt x="283" y="1379"/>
                </a:lnTo>
                <a:lnTo>
                  <a:pt x="286" y="1378"/>
                </a:lnTo>
                <a:lnTo>
                  <a:pt x="287" y="1375"/>
                </a:lnTo>
                <a:lnTo>
                  <a:pt x="287" y="1375"/>
                </a:lnTo>
                <a:lnTo>
                  <a:pt x="288" y="1369"/>
                </a:lnTo>
                <a:lnTo>
                  <a:pt x="288" y="1361"/>
                </a:lnTo>
                <a:lnTo>
                  <a:pt x="288" y="1353"/>
                </a:lnTo>
                <a:lnTo>
                  <a:pt x="286" y="1347"/>
                </a:lnTo>
                <a:lnTo>
                  <a:pt x="286" y="1347"/>
                </a:lnTo>
                <a:lnTo>
                  <a:pt x="276" y="1327"/>
                </a:lnTo>
                <a:lnTo>
                  <a:pt x="270" y="1312"/>
                </a:lnTo>
                <a:lnTo>
                  <a:pt x="270" y="1312"/>
                </a:lnTo>
                <a:lnTo>
                  <a:pt x="270" y="1305"/>
                </a:lnTo>
                <a:lnTo>
                  <a:pt x="269" y="1298"/>
                </a:lnTo>
                <a:lnTo>
                  <a:pt x="269" y="1298"/>
                </a:lnTo>
                <a:lnTo>
                  <a:pt x="262" y="1265"/>
                </a:lnTo>
                <a:lnTo>
                  <a:pt x="286" y="1264"/>
                </a:lnTo>
                <a:lnTo>
                  <a:pt x="307" y="1317"/>
                </a:lnTo>
                <a:lnTo>
                  <a:pt x="332" y="1316"/>
                </a:lnTo>
                <a:lnTo>
                  <a:pt x="336" y="1331"/>
                </a:lnTo>
                <a:lnTo>
                  <a:pt x="336" y="1331"/>
                </a:lnTo>
                <a:lnTo>
                  <a:pt x="334" y="1331"/>
                </a:lnTo>
                <a:lnTo>
                  <a:pt x="332" y="1333"/>
                </a:lnTo>
                <a:lnTo>
                  <a:pt x="330" y="1337"/>
                </a:lnTo>
                <a:lnTo>
                  <a:pt x="325" y="1347"/>
                </a:lnTo>
                <a:lnTo>
                  <a:pt x="325" y="1347"/>
                </a:lnTo>
                <a:lnTo>
                  <a:pt x="321" y="1357"/>
                </a:lnTo>
                <a:lnTo>
                  <a:pt x="319" y="1368"/>
                </a:lnTo>
                <a:lnTo>
                  <a:pt x="318" y="1378"/>
                </a:lnTo>
                <a:lnTo>
                  <a:pt x="317" y="1385"/>
                </a:lnTo>
                <a:lnTo>
                  <a:pt x="317" y="1385"/>
                </a:lnTo>
                <a:lnTo>
                  <a:pt x="313" y="1391"/>
                </a:lnTo>
                <a:lnTo>
                  <a:pt x="311" y="1399"/>
                </a:lnTo>
                <a:lnTo>
                  <a:pt x="306" y="1417"/>
                </a:lnTo>
                <a:lnTo>
                  <a:pt x="306" y="1417"/>
                </a:lnTo>
                <a:lnTo>
                  <a:pt x="304" y="1425"/>
                </a:lnTo>
                <a:lnTo>
                  <a:pt x="304" y="1434"/>
                </a:lnTo>
                <a:lnTo>
                  <a:pt x="305" y="1447"/>
                </a:lnTo>
                <a:lnTo>
                  <a:pt x="305" y="1447"/>
                </a:lnTo>
                <a:lnTo>
                  <a:pt x="307" y="1449"/>
                </a:lnTo>
                <a:lnTo>
                  <a:pt x="312" y="1451"/>
                </a:lnTo>
                <a:lnTo>
                  <a:pt x="330" y="1455"/>
                </a:lnTo>
                <a:lnTo>
                  <a:pt x="350" y="1457"/>
                </a:lnTo>
                <a:lnTo>
                  <a:pt x="359" y="1457"/>
                </a:lnTo>
                <a:lnTo>
                  <a:pt x="366" y="1456"/>
                </a:lnTo>
                <a:lnTo>
                  <a:pt x="366" y="1456"/>
                </a:lnTo>
                <a:lnTo>
                  <a:pt x="371" y="1455"/>
                </a:lnTo>
                <a:lnTo>
                  <a:pt x="377" y="1452"/>
                </a:lnTo>
                <a:lnTo>
                  <a:pt x="386" y="1445"/>
                </a:lnTo>
                <a:lnTo>
                  <a:pt x="395" y="1438"/>
                </a:lnTo>
                <a:lnTo>
                  <a:pt x="399" y="1430"/>
                </a:lnTo>
                <a:lnTo>
                  <a:pt x="399" y="1430"/>
                </a:lnTo>
                <a:lnTo>
                  <a:pt x="403" y="1425"/>
                </a:lnTo>
                <a:lnTo>
                  <a:pt x="405" y="1424"/>
                </a:lnTo>
                <a:lnTo>
                  <a:pt x="408" y="1420"/>
                </a:lnTo>
                <a:lnTo>
                  <a:pt x="410" y="1412"/>
                </a:lnTo>
                <a:lnTo>
                  <a:pt x="410" y="1412"/>
                </a:lnTo>
                <a:lnTo>
                  <a:pt x="411" y="1397"/>
                </a:lnTo>
                <a:lnTo>
                  <a:pt x="412" y="1376"/>
                </a:lnTo>
                <a:lnTo>
                  <a:pt x="411" y="1359"/>
                </a:lnTo>
                <a:lnTo>
                  <a:pt x="411" y="1352"/>
                </a:lnTo>
                <a:lnTo>
                  <a:pt x="410" y="1348"/>
                </a:lnTo>
                <a:lnTo>
                  <a:pt x="410" y="1348"/>
                </a:lnTo>
                <a:lnTo>
                  <a:pt x="398" y="1329"/>
                </a:lnTo>
                <a:lnTo>
                  <a:pt x="398" y="1329"/>
                </a:lnTo>
                <a:lnTo>
                  <a:pt x="396" y="1321"/>
                </a:lnTo>
                <a:lnTo>
                  <a:pt x="394" y="1311"/>
                </a:lnTo>
                <a:lnTo>
                  <a:pt x="392" y="1301"/>
                </a:lnTo>
                <a:lnTo>
                  <a:pt x="398" y="1292"/>
                </a:lnTo>
                <a:lnTo>
                  <a:pt x="398" y="1292"/>
                </a:lnTo>
                <a:lnTo>
                  <a:pt x="384" y="1218"/>
                </a:lnTo>
                <a:lnTo>
                  <a:pt x="375" y="1162"/>
                </a:lnTo>
                <a:lnTo>
                  <a:pt x="371" y="1140"/>
                </a:lnTo>
                <a:lnTo>
                  <a:pt x="369" y="1125"/>
                </a:lnTo>
                <a:lnTo>
                  <a:pt x="369" y="1125"/>
                </a:lnTo>
                <a:lnTo>
                  <a:pt x="367" y="1104"/>
                </a:lnTo>
                <a:lnTo>
                  <a:pt x="364" y="1082"/>
                </a:lnTo>
                <a:lnTo>
                  <a:pt x="359" y="1063"/>
                </a:lnTo>
                <a:lnTo>
                  <a:pt x="357" y="1055"/>
                </a:lnTo>
                <a:lnTo>
                  <a:pt x="354" y="1050"/>
                </a:lnTo>
                <a:lnTo>
                  <a:pt x="354" y="1050"/>
                </a:lnTo>
                <a:lnTo>
                  <a:pt x="349" y="1040"/>
                </a:lnTo>
                <a:lnTo>
                  <a:pt x="343" y="1031"/>
                </a:lnTo>
                <a:lnTo>
                  <a:pt x="338" y="1018"/>
                </a:lnTo>
                <a:lnTo>
                  <a:pt x="338" y="1018"/>
                </a:lnTo>
                <a:lnTo>
                  <a:pt x="339" y="1015"/>
                </a:lnTo>
                <a:lnTo>
                  <a:pt x="340" y="1012"/>
                </a:lnTo>
                <a:lnTo>
                  <a:pt x="341" y="1005"/>
                </a:lnTo>
                <a:lnTo>
                  <a:pt x="341" y="1005"/>
                </a:lnTo>
                <a:lnTo>
                  <a:pt x="339" y="937"/>
                </a:lnTo>
                <a:lnTo>
                  <a:pt x="339" y="937"/>
                </a:lnTo>
                <a:lnTo>
                  <a:pt x="344" y="888"/>
                </a:lnTo>
                <a:lnTo>
                  <a:pt x="350" y="825"/>
                </a:lnTo>
                <a:lnTo>
                  <a:pt x="350" y="825"/>
                </a:lnTo>
                <a:lnTo>
                  <a:pt x="352" y="797"/>
                </a:lnTo>
                <a:lnTo>
                  <a:pt x="354" y="761"/>
                </a:lnTo>
                <a:lnTo>
                  <a:pt x="357" y="714"/>
                </a:lnTo>
                <a:lnTo>
                  <a:pt x="357" y="714"/>
                </a:lnTo>
                <a:lnTo>
                  <a:pt x="363" y="714"/>
                </a:lnTo>
                <a:lnTo>
                  <a:pt x="369" y="714"/>
                </a:lnTo>
                <a:lnTo>
                  <a:pt x="375" y="713"/>
                </a:lnTo>
                <a:lnTo>
                  <a:pt x="381" y="712"/>
                </a:lnTo>
                <a:lnTo>
                  <a:pt x="385" y="708"/>
                </a:lnTo>
                <a:lnTo>
                  <a:pt x="388" y="706"/>
                </a:lnTo>
                <a:lnTo>
                  <a:pt x="389" y="703"/>
                </a:lnTo>
                <a:lnTo>
                  <a:pt x="389" y="699"/>
                </a:lnTo>
                <a:lnTo>
                  <a:pt x="388" y="695"/>
                </a:lnTo>
                <a:lnTo>
                  <a:pt x="388" y="695"/>
                </a:lnTo>
                <a:lnTo>
                  <a:pt x="378" y="658"/>
                </a:lnTo>
                <a:lnTo>
                  <a:pt x="369" y="622"/>
                </a:lnTo>
                <a:lnTo>
                  <a:pt x="369" y="622"/>
                </a:lnTo>
                <a:lnTo>
                  <a:pt x="366" y="602"/>
                </a:lnTo>
                <a:lnTo>
                  <a:pt x="365" y="581"/>
                </a:lnTo>
                <a:lnTo>
                  <a:pt x="364" y="555"/>
                </a:lnTo>
                <a:lnTo>
                  <a:pt x="364" y="555"/>
                </a:lnTo>
                <a:lnTo>
                  <a:pt x="367" y="555"/>
                </a:lnTo>
                <a:lnTo>
                  <a:pt x="375" y="555"/>
                </a:lnTo>
                <a:lnTo>
                  <a:pt x="379" y="553"/>
                </a:lnTo>
                <a:lnTo>
                  <a:pt x="384" y="552"/>
                </a:lnTo>
                <a:lnTo>
                  <a:pt x="389" y="549"/>
                </a:lnTo>
                <a:lnTo>
                  <a:pt x="392" y="544"/>
                </a:lnTo>
                <a:lnTo>
                  <a:pt x="392" y="544"/>
                </a:lnTo>
                <a:lnTo>
                  <a:pt x="402" y="525"/>
                </a:lnTo>
                <a:lnTo>
                  <a:pt x="415" y="495"/>
                </a:lnTo>
                <a:lnTo>
                  <a:pt x="421" y="479"/>
                </a:lnTo>
                <a:lnTo>
                  <a:pt x="425" y="461"/>
                </a:lnTo>
                <a:lnTo>
                  <a:pt x="429" y="444"/>
                </a:lnTo>
                <a:lnTo>
                  <a:pt x="430" y="428"/>
                </a:lnTo>
                <a:lnTo>
                  <a:pt x="430" y="428"/>
                </a:lnTo>
                <a:lnTo>
                  <a:pt x="431" y="415"/>
                </a:lnTo>
                <a:lnTo>
                  <a:pt x="433" y="404"/>
                </a:lnTo>
                <a:lnTo>
                  <a:pt x="436" y="386"/>
                </a:lnTo>
                <a:lnTo>
                  <a:pt x="436" y="379"/>
                </a:lnTo>
                <a:lnTo>
                  <a:pt x="434" y="372"/>
                </a:lnTo>
                <a:lnTo>
                  <a:pt x="429" y="364"/>
                </a:lnTo>
                <a:lnTo>
                  <a:pt x="422" y="353"/>
                </a:lnTo>
                <a:lnTo>
                  <a:pt x="422" y="353"/>
                </a:lnTo>
                <a:lnTo>
                  <a:pt x="407" y="338"/>
                </a:lnTo>
                <a:lnTo>
                  <a:pt x="399" y="330"/>
                </a:lnTo>
                <a:lnTo>
                  <a:pt x="396" y="325"/>
                </a:lnTo>
                <a:lnTo>
                  <a:pt x="392" y="317"/>
                </a:lnTo>
                <a:lnTo>
                  <a:pt x="392" y="317"/>
                </a:lnTo>
                <a:lnTo>
                  <a:pt x="383" y="288"/>
                </a:lnTo>
                <a:lnTo>
                  <a:pt x="377" y="273"/>
                </a:lnTo>
                <a:lnTo>
                  <a:pt x="372" y="266"/>
                </a:lnTo>
                <a:lnTo>
                  <a:pt x="367" y="260"/>
                </a:lnTo>
                <a:lnTo>
                  <a:pt x="367" y="260"/>
                </a:lnTo>
                <a:lnTo>
                  <a:pt x="362" y="254"/>
                </a:lnTo>
                <a:lnTo>
                  <a:pt x="353" y="248"/>
                </a:lnTo>
                <a:lnTo>
                  <a:pt x="336" y="236"/>
                </a:lnTo>
                <a:lnTo>
                  <a:pt x="313" y="224"/>
                </a:lnTo>
                <a:lnTo>
                  <a:pt x="296" y="211"/>
                </a:lnTo>
                <a:lnTo>
                  <a:pt x="296" y="211"/>
                </a:lnTo>
                <a:lnTo>
                  <a:pt x="295" y="208"/>
                </a:lnTo>
                <a:lnTo>
                  <a:pt x="293" y="197"/>
                </a:lnTo>
                <a:lnTo>
                  <a:pt x="289" y="183"/>
                </a:lnTo>
                <a:lnTo>
                  <a:pt x="288" y="174"/>
                </a:lnTo>
                <a:lnTo>
                  <a:pt x="288" y="166"/>
                </a:lnTo>
                <a:lnTo>
                  <a:pt x="288" y="166"/>
                </a:lnTo>
                <a:lnTo>
                  <a:pt x="289" y="151"/>
                </a:lnTo>
                <a:lnTo>
                  <a:pt x="291" y="135"/>
                </a:lnTo>
                <a:lnTo>
                  <a:pt x="291" y="120"/>
                </a:lnTo>
                <a:lnTo>
                  <a:pt x="289" y="110"/>
                </a:lnTo>
                <a:lnTo>
                  <a:pt x="287" y="100"/>
                </a:lnTo>
                <a:lnTo>
                  <a:pt x="287" y="100"/>
                </a:lnTo>
                <a:lnTo>
                  <a:pt x="280" y="76"/>
                </a:lnTo>
                <a:lnTo>
                  <a:pt x="273" y="54"/>
                </a:lnTo>
                <a:lnTo>
                  <a:pt x="268" y="43"/>
                </a:lnTo>
                <a:lnTo>
                  <a:pt x="263" y="35"/>
                </a:lnTo>
                <a:lnTo>
                  <a:pt x="257" y="28"/>
                </a:lnTo>
                <a:lnTo>
                  <a:pt x="251" y="22"/>
                </a:lnTo>
                <a:lnTo>
                  <a:pt x="251" y="22"/>
                </a:lnTo>
                <a:lnTo>
                  <a:pt x="240" y="16"/>
                </a:lnTo>
                <a:lnTo>
                  <a:pt x="230" y="12"/>
                </a:lnTo>
                <a:lnTo>
                  <a:pt x="222" y="11"/>
                </a:lnTo>
                <a:lnTo>
                  <a:pt x="222" y="11"/>
                </a:lnTo>
                <a:lnTo>
                  <a:pt x="217" y="9"/>
                </a:lnTo>
                <a:lnTo>
                  <a:pt x="204" y="4"/>
                </a:lnTo>
                <a:lnTo>
                  <a:pt x="196" y="2"/>
                </a:lnTo>
                <a:lnTo>
                  <a:pt x="186" y="0"/>
                </a:lnTo>
                <a:lnTo>
                  <a:pt x="176" y="0"/>
                </a:lnTo>
                <a:lnTo>
                  <a:pt x="166" y="2"/>
                </a:lnTo>
                <a:lnTo>
                  <a:pt x="166" y="2"/>
                </a:lnTo>
                <a:lnTo>
                  <a:pt x="148" y="7"/>
                </a:lnTo>
                <a:lnTo>
                  <a:pt x="140" y="11"/>
                </a:lnTo>
                <a:lnTo>
                  <a:pt x="133" y="15"/>
                </a:lnTo>
                <a:lnTo>
                  <a:pt x="126" y="19"/>
                </a:lnTo>
                <a:lnTo>
                  <a:pt x="121" y="24"/>
                </a:lnTo>
                <a:lnTo>
                  <a:pt x="116" y="29"/>
                </a:lnTo>
                <a:lnTo>
                  <a:pt x="112" y="33"/>
                </a:lnTo>
                <a:lnTo>
                  <a:pt x="112" y="33"/>
                </a:lnTo>
                <a:lnTo>
                  <a:pt x="106" y="45"/>
                </a:lnTo>
                <a:lnTo>
                  <a:pt x="101" y="57"/>
                </a:lnTo>
                <a:lnTo>
                  <a:pt x="98" y="69"/>
                </a:lnTo>
                <a:lnTo>
                  <a:pt x="96" y="77"/>
                </a:lnTo>
                <a:lnTo>
                  <a:pt x="96" y="77"/>
                </a:lnTo>
                <a:lnTo>
                  <a:pt x="96" y="86"/>
                </a:lnTo>
                <a:lnTo>
                  <a:pt x="98" y="93"/>
                </a:lnTo>
                <a:lnTo>
                  <a:pt x="99" y="101"/>
                </a:lnTo>
                <a:lnTo>
                  <a:pt x="99" y="101"/>
                </a:lnTo>
                <a:lnTo>
                  <a:pt x="100" y="110"/>
                </a:lnTo>
                <a:lnTo>
                  <a:pt x="101" y="121"/>
                </a:lnTo>
                <a:lnTo>
                  <a:pt x="106" y="137"/>
                </a:lnTo>
                <a:lnTo>
                  <a:pt x="106" y="137"/>
                </a:lnTo>
                <a:lnTo>
                  <a:pt x="119" y="166"/>
                </a:lnTo>
                <a:lnTo>
                  <a:pt x="126" y="180"/>
                </a:lnTo>
                <a:lnTo>
                  <a:pt x="126" y="180"/>
                </a:lnTo>
                <a:lnTo>
                  <a:pt x="128" y="189"/>
                </a:lnTo>
                <a:lnTo>
                  <a:pt x="134" y="199"/>
                </a:lnTo>
                <a:lnTo>
                  <a:pt x="134" y="199"/>
                </a:lnTo>
                <a:lnTo>
                  <a:pt x="140" y="209"/>
                </a:lnTo>
                <a:lnTo>
                  <a:pt x="143" y="212"/>
                </a:lnTo>
                <a:lnTo>
                  <a:pt x="143" y="212"/>
                </a:lnTo>
                <a:lnTo>
                  <a:pt x="145" y="215"/>
                </a:lnTo>
                <a:lnTo>
                  <a:pt x="146" y="216"/>
                </a:lnTo>
                <a:lnTo>
                  <a:pt x="146" y="216"/>
                </a:lnTo>
                <a:lnTo>
                  <a:pt x="145" y="216"/>
                </a:lnTo>
                <a:lnTo>
                  <a:pt x="143" y="217"/>
                </a:lnTo>
                <a:lnTo>
                  <a:pt x="143" y="217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6" name="Freeform 22">
            <a:extLst>
              <a:ext uri="{FF2B5EF4-FFF2-40B4-BE49-F238E27FC236}">
                <a16:creationId xmlns:a16="http://schemas.microsoft.com/office/drawing/2014/main" id="{2D956957-D49D-443F-9871-4E5720EE40E4}"/>
              </a:ext>
            </a:extLst>
          </p:cNvPr>
          <p:cNvSpPr>
            <a:spLocks/>
          </p:cNvSpPr>
          <p:nvPr/>
        </p:nvSpPr>
        <p:spPr bwMode="auto">
          <a:xfrm>
            <a:off x="8308795" y="4703139"/>
            <a:ext cx="599925" cy="1633836"/>
          </a:xfrm>
          <a:custGeom>
            <a:avLst/>
            <a:gdLst>
              <a:gd name="T0" fmla="*/ 193 w 517"/>
              <a:gd name="T1" fmla="*/ 92 h 1408"/>
              <a:gd name="T2" fmla="*/ 187 w 517"/>
              <a:gd name="T3" fmla="*/ 65 h 1408"/>
              <a:gd name="T4" fmla="*/ 263 w 517"/>
              <a:gd name="T5" fmla="*/ 62 h 1408"/>
              <a:gd name="T6" fmla="*/ 313 w 517"/>
              <a:gd name="T7" fmla="*/ 2 h 1408"/>
              <a:gd name="T8" fmla="*/ 380 w 517"/>
              <a:gd name="T9" fmla="*/ 21 h 1408"/>
              <a:gd name="T10" fmla="*/ 460 w 517"/>
              <a:gd name="T11" fmla="*/ 64 h 1408"/>
              <a:gd name="T12" fmla="*/ 459 w 517"/>
              <a:gd name="T13" fmla="*/ 84 h 1408"/>
              <a:gd name="T14" fmla="*/ 466 w 517"/>
              <a:gd name="T15" fmla="*/ 134 h 1408"/>
              <a:gd name="T16" fmla="*/ 489 w 517"/>
              <a:gd name="T17" fmla="*/ 162 h 1408"/>
              <a:gd name="T18" fmla="*/ 468 w 517"/>
              <a:gd name="T19" fmla="*/ 198 h 1408"/>
              <a:gd name="T20" fmla="*/ 485 w 517"/>
              <a:gd name="T21" fmla="*/ 282 h 1408"/>
              <a:gd name="T22" fmla="*/ 484 w 517"/>
              <a:gd name="T23" fmla="*/ 341 h 1408"/>
              <a:gd name="T24" fmla="*/ 516 w 517"/>
              <a:gd name="T25" fmla="*/ 411 h 1408"/>
              <a:gd name="T26" fmla="*/ 506 w 517"/>
              <a:gd name="T27" fmla="*/ 463 h 1408"/>
              <a:gd name="T28" fmla="*/ 497 w 517"/>
              <a:gd name="T29" fmla="*/ 542 h 1408"/>
              <a:gd name="T30" fmla="*/ 449 w 517"/>
              <a:gd name="T31" fmla="*/ 558 h 1408"/>
              <a:gd name="T32" fmla="*/ 458 w 517"/>
              <a:gd name="T33" fmla="*/ 618 h 1408"/>
              <a:gd name="T34" fmla="*/ 461 w 517"/>
              <a:gd name="T35" fmla="*/ 746 h 1408"/>
              <a:gd name="T36" fmla="*/ 429 w 517"/>
              <a:gd name="T37" fmla="*/ 839 h 1408"/>
              <a:gd name="T38" fmla="*/ 391 w 517"/>
              <a:gd name="T39" fmla="*/ 931 h 1408"/>
              <a:gd name="T40" fmla="*/ 380 w 517"/>
              <a:gd name="T41" fmla="*/ 1022 h 1408"/>
              <a:gd name="T42" fmla="*/ 389 w 517"/>
              <a:gd name="T43" fmla="*/ 1171 h 1408"/>
              <a:gd name="T44" fmla="*/ 385 w 517"/>
              <a:gd name="T45" fmla="*/ 1316 h 1408"/>
              <a:gd name="T46" fmla="*/ 401 w 517"/>
              <a:gd name="T47" fmla="*/ 1368 h 1408"/>
              <a:gd name="T48" fmla="*/ 394 w 517"/>
              <a:gd name="T49" fmla="*/ 1386 h 1408"/>
              <a:gd name="T50" fmla="*/ 371 w 517"/>
              <a:gd name="T51" fmla="*/ 1406 h 1408"/>
              <a:gd name="T52" fmla="*/ 229 w 517"/>
              <a:gd name="T53" fmla="*/ 1399 h 1408"/>
              <a:gd name="T54" fmla="*/ 177 w 517"/>
              <a:gd name="T55" fmla="*/ 1382 h 1408"/>
              <a:gd name="T56" fmla="*/ 190 w 517"/>
              <a:gd name="T57" fmla="*/ 1363 h 1408"/>
              <a:gd name="T58" fmla="*/ 189 w 517"/>
              <a:gd name="T59" fmla="*/ 1348 h 1408"/>
              <a:gd name="T60" fmla="*/ 234 w 517"/>
              <a:gd name="T61" fmla="*/ 1341 h 1408"/>
              <a:gd name="T62" fmla="*/ 297 w 517"/>
              <a:gd name="T63" fmla="*/ 1324 h 1408"/>
              <a:gd name="T64" fmla="*/ 292 w 517"/>
              <a:gd name="T65" fmla="*/ 1119 h 1408"/>
              <a:gd name="T66" fmla="*/ 270 w 517"/>
              <a:gd name="T67" fmla="*/ 1031 h 1408"/>
              <a:gd name="T68" fmla="*/ 246 w 517"/>
              <a:gd name="T69" fmla="*/ 914 h 1408"/>
              <a:gd name="T70" fmla="*/ 212 w 517"/>
              <a:gd name="T71" fmla="*/ 747 h 1408"/>
              <a:gd name="T72" fmla="*/ 196 w 517"/>
              <a:gd name="T73" fmla="*/ 709 h 1408"/>
              <a:gd name="T74" fmla="*/ 211 w 517"/>
              <a:gd name="T75" fmla="*/ 625 h 1408"/>
              <a:gd name="T76" fmla="*/ 140 w 517"/>
              <a:gd name="T77" fmla="*/ 466 h 1408"/>
              <a:gd name="T78" fmla="*/ 113 w 517"/>
              <a:gd name="T79" fmla="*/ 466 h 1408"/>
              <a:gd name="T80" fmla="*/ 109 w 517"/>
              <a:gd name="T81" fmla="*/ 455 h 1408"/>
              <a:gd name="T82" fmla="*/ 96 w 517"/>
              <a:gd name="T83" fmla="*/ 427 h 1408"/>
              <a:gd name="T84" fmla="*/ 36 w 517"/>
              <a:gd name="T85" fmla="*/ 398 h 1408"/>
              <a:gd name="T86" fmla="*/ 0 w 517"/>
              <a:gd name="T87" fmla="*/ 352 h 1408"/>
              <a:gd name="T88" fmla="*/ 20 w 517"/>
              <a:gd name="T89" fmla="*/ 315 h 1408"/>
              <a:gd name="T90" fmla="*/ 54 w 517"/>
              <a:gd name="T91" fmla="*/ 345 h 1408"/>
              <a:gd name="T92" fmla="*/ 74 w 517"/>
              <a:gd name="T93" fmla="*/ 358 h 1408"/>
              <a:gd name="T94" fmla="*/ 110 w 517"/>
              <a:gd name="T95" fmla="*/ 402 h 1408"/>
              <a:gd name="T96" fmla="*/ 164 w 517"/>
              <a:gd name="T97" fmla="*/ 411 h 1408"/>
              <a:gd name="T98" fmla="*/ 238 w 517"/>
              <a:gd name="T99" fmla="*/ 435 h 1408"/>
              <a:gd name="T100" fmla="*/ 272 w 517"/>
              <a:gd name="T101" fmla="*/ 325 h 1408"/>
              <a:gd name="T102" fmla="*/ 272 w 517"/>
              <a:gd name="T103" fmla="*/ 309 h 1408"/>
              <a:gd name="T104" fmla="*/ 268 w 517"/>
              <a:gd name="T105" fmla="*/ 267 h 1408"/>
              <a:gd name="T106" fmla="*/ 270 w 517"/>
              <a:gd name="T107" fmla="*/ 217 h 1408"/>
              <a:gd name="T108" fmla="*/ 260 w 517"/>
              <a:gd name="T109" fmla="*/ 177 h 1408"/>
              <a:gd name="T110" fmla="*/ 251 w 517"/>
              <a:gd name="T111" fmla="*/ 149 h 14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517" h="1408">
                <a:moveTo>
                  <a:pt x="249" y="135"/>
                </a:moveTo>
                <a:lnTo>
                  <a:pt x="249" y="135"/>
                </a:lnTo>
                <a:lnTo>
                  <a:pt x="235" y="126"/>
                </a:lnTo>
                <a:lnTo>
                  <a:pt x="222" y="116"/>
                </a:lnTo>
                <a:lnTo>
                  <a:pt x="206" y="104"/>
                </a:lnTo>
                <a:lnTo>
                  <a:pt x="193" y="92"/>
                </a:lnTo>
                <a:lnTo>
                  <a:pt x="187" y="86"/>
                </a:lnTo>
                <a:lnTo>
                  <a:pt x="184" y="81"/>
                </a:lnTo>
                <a:lnTo>
                  <a:pt x="182" y="76"/>
                </a:lnTo>
                <a:lnTo>
                  <a:pt x="182" y="71"/>
                </a:lnTo>
                <a:lnTo>
                  <a:pt x="183" y="68"/>
                </a:lnTo>
                <a:lnTo>
                  <a:pt x="187" y="65"/>
                </a:lnTo>
                <a:lnTo>
                  <a:pt x="187" y="65"/>
                </a:lnTo>
                <a:lnTo>
                  <a:pt x="201" y="62"/>
                </a:lnTo>
                <a:lnTo>
                  <a:pt x="214" y="60"/>
                </a:lnTo>
                <a:lnTo>
                  <a:pt x="228" y="60"/>
                </a:lnTo>
                <a:lnTo>
                  <a:pt x="242" y="60"/>
                </a:lnTo>
                <a:lnTo>
                  <a:pt x="263" y="62"/>
                </a:lnTo>
                <a:lnTo>
                  <a:pt x="272" y="63"/>
                </a:lnTo>
                <a:lnTo>
                  <a:pt x="302" y="14"/>
                </a:lnTo>
                <a:lnTo>
                  <a:pt x="302" y="14"/>
                </a:lnTo>
                <a:lnTo>
                  <a:pt x="304" y="12"/>
                </a:lnTo>
                <a:lnTo>
                  <a:pt x="307" y="7"/>
                </a:lnTo>
                <a:lnTo>
                  <a:pt x="313" y="2"/>
                </a:lnTo>
                <a:lnTo>
                  <a:pt x="317" y="1"/>
                </a:lnTo>
                <a:lnTo>
                  <a:pt x="321" y="0"/>
                </a:lnTo>
                <a:lnTo>
                  <a:pt x="321" y="0"/>
                </a:lnTo>
                <a:lnTo>
                  <a:pt x="330" y="1"/>
                </a:lnTo>
                <a:lnTo>
                  <a:pt x="343" y="7"/>
                </a:lnTo>
                <a:lnTo>
                  <a:pt x="380" y="21"/>
                </a:lnTo>
                <a:lnTo>
                  <a:pt x="419" y="39"/>
                </a:lnTo>
                <a:lnTo>
                  <a:pt x="445" y="51"/>
                </a:lnTo>
                <a:lnTo>
                  <a:pt x="445" y="51"/>
                </a:lnTo>
                <a:lnTo>
                  <a:pt x="452" y="56"/>
                </a:lnTo>
                <a:lnTo>
                  <a:pt x="457" y="59"/>
                </a:lnTo>
                <a:lnTo>
                  <a:pt x="460" y="64"/>
                </a:lnTo>
                <a:lnTo>
                  <a:pt x="463" y="69"/>
                </a:lnTo>
                <a:lnTo>
                  <a:pt x="464" y="72"/>
                </a:lnTo>
                <a:lnTo>
                  <a:pt x="464" y="77"/>
                </a:lnTo>
                <a:lnTo>
                  <a:pt x="461" y="81"/>
                </a:lnTo>
                <a:lnTo>
                  <a:pt x="459" y="84"/>
                </a:lnTo>
                <a:lnTo>
                  <a:pt x="459" y="84"/>
                </a:lnTo>
                <a:lnTo>
                  <a:pt x="451" y="92"/>
                </a:lnTo>
                <a:lnTo>
                  <a:pt x="445" y="124"/>
                </a:lnTo>
                <a:lnTo>
                  <a:pt x="445" y="124"/>
                </a:lnTo>
                <a:lnTo>
                  <a:pt x="449" y="126"/>
                </a:lnTo>
                <a:lnTo>
                  <a:pt x="460" y="130"/>
                </a:lnTo>
                <a:lnTo>
                  <a:pt x="466" y="134"/>
                </a:lnTo>
                <a:lnTo>
                  <a:pt x="473" y="139"/>
                </a:lnTo>
                <a:lnTo>
                  <a:pt x="480" y="146"/>
                </a:lnTo>
                <a:lnTo>
                  <a:pt x="486" y="153"/>
                </a:lnTo>
                <a:lnTo>
                  <a:pt x="486" y="153"/>
                </a:lnTo>
                <a:lnTo>
                  <a:pt x="489" y="158"/>
                </a:lnTo>
                <a:lnTo>
                  <a:pt x="489" y="162"/>
                </a:lnTo>
                <a:lnTo>
                  <a:pt x="490" y="167"/>
                </a:lnTo>
                <a:lnTo>
                  <a:pt x="489" y="171"/>
                </a:lnTo>
                <a:lnTo>
                  <a:pt x="485" y="179"/>
                </a:lnTo>
                <a:lnTo>
                  <a:pt x="480" y="187"/>
                </a:lnTo>
                <a:lnTo>
                  <a:pt x="474" y="193"/>
                </a:lnTo>
                <a:lnTo>
                  <a:pt x="468" y="198"/>
                </a:lnTo>
                <a:lnTo>
                  <a:pt x="464" y="203"/>
                </a:lnTo>
                <a:lnTo>
                  <a:pt x="464" y="203"/>
                </a:lnTo>
                <a:lnTo>
                  <a:pt x="467" y="212"/>
                </a:lnTo>
                <a:lnTo>
                  <a:pt x="474" y="237"/>
                </a:lnTo>
                <a:lnTo>
                  <a:pt x="483" y="268"/>
                </a:lnTo>
                <a:lnTo>
                  <a:pt x="485" y="282"/>
                </a:lnTo>
                <a:lnTo>
                  <a:pt x="486" y="294"/>
                </a:lnTo>
                <a:lnTo>
                  <a:pt x="486" y="294"/>
                </a:lnTo>
                <a:lnTo>
                  <a:pt x="485" y="313"/>
                </a:lnTo>
                <a:lnTo>
                  <a:pt x="484" y="325"/>
                </a:lnTo>
                <a:lnTo>
                  <a:pt x="483" y="334"/>
                </a:lnTo>
                <a:lnTo>
                  <a:pt x="484" y="341"/>
                </a:lnTo>
                <a:lnTo>
                  <a:pt x="484" y="341"/>
                </a:lnTo>
                <a:lnTo>
                  <a:pt x="491" y="353"/>
                </a:lnTo>
                <a:lnTo>
                  <a:pt x="503" y="375"/>
                </a:lnTo>
                <a:lnTo>
                  <a:pt x="509" y="386"/>
                </a:lnTo>
                <a:lnTo>
                  <a:pt x="513" y="398"/>
                </a:lnTo>
                <a:lnTo>
                  <a:pt x="516" y="411"/>
                </a:lnTo>
                <a:lnTo>
                  <a:pt x="517" y="417"/>
                </a:lnTo>
                <a:lnTo>
                  <a:pt x="517" y="423"/>
                </a:lnTo>
                <a:lnTo>
                  <a:pt x="517" y="423"/>
                </a:lnTo>
                <a:lnTo>
                  <a:pt x="516" y="434"/>
                </a:lnTo>
                <a:lnTo>
                  <a:pt x="512" y="445"/>
                </a:lnTo>
                <a:lnTo>
                  <a:pt x="506" y="463"/>
                </a:lnTo>
                <a:lnTo>
                  <a:pt x="499" y="482"/>
                </a:lnTo>
                <a:lnTo>
                  <a:pt x="497" y="492"/>
                </a:lnTo>
                <a:lnTo>
                  <a:pt x="497" y="500"/>
                </a:lnTo>
                <a:lnTo>
                  <a:pt x="497" y="500"/>
                </a:lnTo>
                <a:lnTo>
                  <a:pt x="496" y="531"/>
                </a:lnTo>
                <a:lnTo>
                  <a:pt x="497" y="542"/>
                </a:lnTo>
                <a:lnTo>
                  <a:pt x="473" y="507"/>
                </a:lnTo>
                <a:lnTo>
                  <a:pt x="473" y="507"/>
                </a:lnTo>
                <a:lnTo>
                  <a:pt x="461" y="528"/>
                </a:lnTo>
                <a:lnTo>
                  <a:pt x="453" y="544"/>
                </a:lnTo>
                <a:lnTo>
                  <a:pt x="449" y="552"/>
                </a:lnTo>
                <a:lnTo>
                  <a:pt x="449" y="558"/>
                </a:lnTo>
                <a:lnTo>
                  <a:pt x="449" y="558"/>
                </a:lnTo>
                <a:lnTo>
                  <a:pt x="452" y="580"/>
                </a:lnTo>
                <a:lnTo>
                  <a:pt x="453" y="590"/>
                </a:lnTo>
                <a:lnTo>
                  <a:pt x="453" y="590"/>
                </a:lnTo>
                <a:lnTo>
                  <a:pt x="454" y="597"/>
                </a:lnTo>
                <a:lnTo>
                  <a:pt x="458" y="618"/>
                </a:lnTo>
                <a:lnTo>
                  <a:pt x="461" y="648"/>
                </a:lnTo>
                <a:lnTo>
                  <a:pt x="463" y="669"/>
                </a:lnTo>
                <a:lnTo>
                  <a:pt x="464" y="691"/>
                </a:lnTo>
                <a:lnTo>
                  <a:pt x="464" y="691"/>
                </a:lnTo>
                <a:lnTo>
                  <a:pt x="463" y="730"/>
                </a:lnTo>
                <a:lnTo>
                  <a:pt x="461" y="746"/>
                </a:lnTo>
                <a:lnTo>
                  <a:pt x="459" y="760"/>
                </a:lnTo>
                <a:lnTo>
                  <a:pt x="455" y="774"/>
                </a:lnTo>
                <a:lnTo>
                  <a:pt x="451" y="787"/>
                </a:lnTo>
                <a:lnTo>
                  <a:pt x="436" y="819"/>
                </a:lnTo>
                <a:lnTo>
                  <a:pt x="436" y="819"/>
                </a:lnTo>
                <a:lnTo>
                  <a:pt x="429" y="839"/>
                </a:lnTo>
                <a:lnTo>
                  <a:pt x="425" y="858"/>
                </a:lnTo>
                <a:lnTo>
                  <a:pt x="421" y="877"/>
                </a:lnTo>
                <a:lnTo>
                  <a:pt x="419" y="895"/>
                </a:lnTo>
                <a:lnTo>
                  <a:pt x="417" y="923"/>
                </a:lnTo>
                <a:lnTo>
                  <a:pt x="419" y="934"/>
                </a:lnTo>
                <a:lnTo>
                  <a:pt x="391" y="931"/>
                </a:lnTo>
                <a:lnTo>
                  <a:pt x="391" y="931"/>
                </a:lnTo>
                <a:lnTo>
                  <a:pt x="385" y="970"/>
                </a:lnTo>
                <a:lnTo>
                  <a:pt x="381" y="1001"/>
                </a:lnTo>
                <a:lnTo>
                  <a:pt x="380" y="1014"/>
                </a:lnTo>
                <a:lnTo>
                  <a:pt x="380" y="1022"/>
                </a:lnTo>
                <a:lnTo>
                  <a:pt x="380" y="1022"/>
                </a:lnTo>
                <a:lnTo>
                  <a:pt x="381" y="1043"/>
                </a:lnTo>
                <a:lnTo>
                  <a:pt x="385" y="1078"/>
                </a:lnTo>
                <a:lnTo>
                  <a:pt x="388" y="1098"/>
                </a:lnTo>
                <a:lnTo>
                  <a:pt x="389" y="1120"/>
                </a:lnTo>
                <a:lnTo>
                  <a:pt x="390" y="1145"/>
                </a:lnTo>
                <a:lnTo>
                  <a:pt x="389" y="1171"/>
                </a:lnTo>
                <a:lnTo>
                  <a:pt x="389" y="1171"/>
                </a:lnTo>
                <a:lnTo>
                  <a:pt x="385" y="1258"/>
                </a:lnTo>
                <a:lnTo>
                  <a:pt x="383" y="1302"/>
                </a:lnTo>
                <a:lnTo>
                  <a:pt x="383" y="1302"/>
                </a:lnTo>
                <a:lnTo>
                  <a:pt x="383" y="1308"/>
                </a:lnTo>
                <a:lnTo>
                  <a:pt x="385" y="1316"/>
                </a:lnTo>
                <a:lnTo>
                  <a:pt x="391" y="1332"/>
                </a:lnTo>
                <a:lnTo>
                  <a:pt x="397" y="1349"/>
                </a:lnTo>
                <a:lnTo>
                  <a:pt x="402" y="1361"/>
                </a:lnTo>
                <a:lnTo>
                  <a:pt x="402" y="1361"/>
                </a:lnTo>
                <a:lnTo>
                  <a:pt x="402" y="1366"/>
                </a:lnTo>
                <a:lnTo>
                  <a:pt x="401" y="1368"/>
                </a:lnTo>
                <a:lnTo>
                  <a:pt x="398" y="1374"/>
                </a:lnTo>
                <a:lnTo>
                  <a:pt x="395" y="1379"/>
                </a:lnTo>
                <a:lnTo>
                  <a:pt x="394" y="1380"/>
                </a:lnTo>
                <a:lnTo>
                  <a:pt x="394" y="1380"/>
                </a:lnTo>
                <a:lnTo>
                  <a:pt x="394" y="1383"/>
                </a:lnTo>
                <a:lnTo>
                  <a:pt x="394" y="1386"/>
                </a:lnTo>
                <a:lnTo>
                  <a:pt x="393" y="1391"/>
                </a:lnTo>
                <a:lnTo>
                  <a:pt x="390" y="1395"/>
                </a:lnTo>
                <a:lnTo>
                  <a:pt x="385" y="1399"/>
                </a:lnTo>
                <a:lnTo>
                  <a:pt x="380" y="1404"/>
                </a:lnTo>
                <a:lnTo>
                  <a:pt x="371" y="1406"/>
                </a:lnTo>
                <a:lnTo>
                  <a:pt x="371" y="1406"/>
                </a:lnTo>
                <a:lnTo>
                  <a:pt x="364" y="1407"/>
                </a:lnTo>
                <a:lnTo>
                  <a:pt x="356" y="1408"/>
                </a:lnTo>
                <a:lnTo>
                  <a:pt x="334" y="1408"/>
                </a:lnTo>
                <a:lnTo>
                  <a:pt x="308" y="1407"/>
                </a:lnTo>
                <a:lnTo>
                  <a:pt x="281" y="1405"/>
                </a:lnTo>
                <a:lnTo>
                  <a:pt x="229" y="1399"/>
                </a:lnTo>
                <a:lnTo>
                  <a:pt x="209" y="1396"/>
                </a:lnTo>
                <a:lnTo>
                  <a:pt x="198" y="1394"/>
                </a:lnTo>
                <a:lnTo>
                  <a:pt x="198" y="1394"/>
                </a:lnTo>
                <a:lnTo>
                  <a:pt x="187" y="1391"/>
                </a:lnTo>
                <a:lnTo>
                  <a:pt x="180" y="1386"/>
                </a:lnTo>
                <a:lnTo>
                  <a:pt x="177" y="1382"/>
                </a:lnTo>
                <a:lnTo>
                  <a:pt x="176" y="1378"/>
                </a:lnTo>
                <a:lnTo>
                  <a:pt x="176" y="1378"/>
                </a:lnTo>
                <a:lnTo>
                  <a:pt x="176" y="1375"/>
                </a:lnTo>
                <a:lnTo>
                  <a:pt x="177" y="1373"/>
                </a:lnTo>
                <a:lnTo>
                  <a:pt x="182" y="1368"/>
                </a:lnTo>
                <a:lnTo>
                  <a:pt x="190" y="1363"/>
                </a:lnTo>
                <a:lnTo>
                  <a:pt x="190" y="1363"/>
                </a:lnTo>
                <a:lnTo>
                  <a:pt x="189" y="1362"/>
                </a:lnTo>
                <a:lnTo>
                  <a:pt x="186" y="1357"/>
                </a:lnTo>
                <a:lnTo>
                  <a:pt x="186" y="1355"/>
                </a:lnTo>
                <a:lnTo>
                  <a:pt x="187" y="1351"/>
                </a:lnTo>
                <a:lnTo>
                  <a:pt x="189" y="1348"/>
                </a:lnTo>
                <a:lnTo>
                  <a:pt x="192" y="1346"/>
                </a:lnTo>
                <a:lnTo>
                  <a:pt x="192" y="1346"/>
                </a:lnTo>
                <a:lnTo>
                  <a:pt x="195" y="1343"/>
                </a:lnTo>
                <a:lnTo>
                  <a:pt x="198" y="1343"/>
                </a:lnTo>
                <a:lnTo>
                  <a:pt x="208" y="1341"/>
                </a:lnTo>
                <a:lnTo>
                  <a:pt x="234" y="1341"/>
                </a:lnTo>
                <a:lnTo>
                  <a:pt x="261" y="1340"/>
                </a:lnTo>
                <a:lnTo>
                  <a:pt x="272" y="1337"/>
                </a:lnTo>
                <a:lnTo>
                  <a:pt x="280" y="1335"/>
                </a:lnTo>
                <a:lnTo>
                  <a:pt x="280" y="1335"/>
                </a:lnTo>
                <a:lnTo>
                  <a:pt x="291" y="1329"/>
                </a:lnTo>
                <a:lnTo>
                  <a:pt x="297" y="1324"/>
                </a:lnTo>
                <a:lnTo>
                  <a:pt x="299" y="1323"/>
                </a:lnTo>
                <a:lnTo>
                  <a:pt x="300" y="1321"/>
                </a:lnTo>
                <a:lnTo>
                  <a:pt x="301" y="1315"/>
                </a:lnTo>
                <a:lnTo>
                  <a:pt x="301" y="1315"/>
                </a:lnTo>
                <a:lnTo>
                  <a:pt x="295" y="1199"/>
                </a:lnTo>
                <a:lnTo>
                  <a:pt x="292" y="1119"/>
                </a:lnTo>
                <a:lnTo>
                  <a:pt x="289" y="1088"/>
                </a:lnTo>
                <a:lnTo>
                  <a:pt x="286" y="1072"/>
                </a:lnTo>
                <a:lnTo>
                  <a:pt x="286" y="1072"/>
                </a:lnTo>
                <a:lnTo>
                  <a:pt x="281" y="1055"/>
                </a:lnTo>
                <a:lnTo>
                  <a:pt x="275" y="1042"/>
                </a:lnTo>
                <a:lnTo>
                  <a:pt x="270" y="1031"/>
                </a:lnTo>
                <a:lnTo>
                  <a:pt x="266" y="1022"/>
                </a:lnTo>
                <a:lnTo>
                  <a:pt x="266" y="1022"/>
                </a:lnTo>
                <a:lnTo>
                  <a:pt x="263" y="1014"/>
                </a:lnTo>
                <a:lnTo>
                  <a:pt x="261" y="999"/>
                </a:lnTo>
                <a:lnTo>
                  <a:pt x="254" y="963"/>
                </a:lnTo>
                <a:lnTo>
                  <a:pt x="246" y="914"/>
                </a:lnTo>
                <a:lnTo>
                  <a:pt x="196" y="900"/>
                </a:lnTo>
                <a:lnTo>
                  <a:pt x="227" y="750"/>
                </a:lnTo>
                <a:lnTo>
                  <a:pt x="227" y="750"/>
                </a:lnTo>
                <a:lnTo>
                  <a:pt x="222" y="750"/>
                </a:lnTo>
                <a:lnTo>
                  <a:pt x="217" y="749"/>
                </a:lnTo>
                <a:lnTo>
                  <a:pt x="212" y="747"/>
                </a:lnTo>
                <a:lnTo>
                  <a:pt x="206" y="743"/>
                </a:lnTo>
                <a:lnTo>
                  <a:pt x="202" y="739"/>
                </a:lnTo>
                <a:lnTo>
                  <a:pt x="198" y="731"/>
                </a:lnTo>
                <a:lnTo>
                  <a:pt x="196" y="722"/>
                </a:lnTo>
                <a:lnTo>
                  <a:pt x="196" y="722"/>
                </a:lnTo>
                <a:lnTo>
                  <a:pt x="196" y="709"/>
                </a:lnTo>
                <a:lnTo>
                  <a:pt x="196" y="695"/>
                </a:lnTo>
                <a:lnTo>
                  <a:pt x="199" y="665"/>
                </a:lnTo>
                <a:lnTo>
                  <a:pt x="204" y="640"/>
                </a:lnTo>
                <a:lnTo>
                  <a:pt x="206" y="629"/>
                </a:lnTo>
                <a:lnTo>
                  <a:pt x="206" y="629"/>
                </a:lnTo>
                <a:lnTo>
                  <a:pt x="211" y="625"/>
                </a:lnTo>
                <a:lnTo>
                  <a:pt x="216" y="619"/>
                </a:lnTo>
                <a:lnTo>
                  <a:pt x="216" y="619"/>
                </a:lnTo>
                <a:lnTo>
                  <a:pt x="221" y="569"/>
                </a:lnTo>
                <a:lnTo>
                  <a:pt x="224" y="519"/>
                </a:lnTo>
                <a:lnTo>
                  <a:pt x="140" y="466"/>
                </a:lnTo>
                <a:lnTo>
                  <a:pt x="140" y="466"/>
                </a:lnTo>
                <a:lnTo>
                  <a:pt x="129" y="468"/>
                </a:lnTo>
                <a:lnTo>
                  <a:pt x="121" y="469"/>
                </a:lnTo>
                <a:lnTo>
                  <a:pt x="118" y="468"/>
                </a:lnTo>
                <a:lnTo>
                  <a:pt x="115" y="468"/>
                </a:lnTo>
                <a:lnTo>
                  <a:pt x="115" y="468"/>
                </a:lnTo>
                <a:lnTo>
                  <a:pt x="113" y="466"/>
                </a:lnTo>
                <a:lnTo>
                  <a:pt x="110" y="462"/>
                </a:lnTo>
                <a:lnTo>
                  <a:pt x="109" y="460"/>
                </a:lnTo>
                <a:lnTo>
                  <a:pt x="109" y="458"/>
                </a:lnTo>
                <a:lnTo>
                  <a:pt x="109" y="458"/>
                </a:lnTo>
                <a:lnTo>
                  <a:pt x="109" y="456"/>
                </a:lnTo>
                <a:lnTo>
                  <a:pt x="109" y="455"/>
                </a:lnTo>
                <a:lnTo>
                  <a:pt x="107" y="452"/>
                </a:lnTo>
                <a:lnTo>
                  <a:pt x="106" y="443"/>
                </a:lnTo>
                <a:lnTo>
                  <a:pt x="106" y="443"/>
                </a:lnTo>
                <a:lnTo>
                  <a:pt x="101" y="431"/>
                </a:lnTo>
                <a:lnTo>
                  <a:pt x="101" y="431"/>
                </a:lnTo>
                <a:lnTo>
                  <a:pt x="96" y="427"/>
                </a:lnTo>
                <a:lnTo>
                  <a:pt x="87" y="421"/>
                </a:lnTo>
                <a:lnTo>
                  <a:pt x="76" y="415"/>
                </a:lnTo>
                <a:lnTo>
                  <a:pt x="68" y="411"/>
                </a:lnTo>
                <a:lnTo>
                  <a:pt x="68" y="411"/>
                </a:lnTo>
                <a:lnTo>
                  <a:pt x="49" y="404"/>
                </a:lnTo>
                <a:lnTo>
                  <a:pt x="36" y="398"/>
                </a:lnTo>
                <a:lnTo>
                  <a:pt x="36" y="398"/>
                </a:lnTo>
                <a:lnTo>
                  <a:pt x="17" y="378"/>
                </a:lnTo>
                <a:lnTo>
                  <a:pt x="5" y="363"/>
                </a:lnTo>
                <a:lnTo>
                  <a:pt x="1" y="356"/>
                </a:lnTo>
                <a:lnTo>
                  <a:pt x="0" y="352"/>
                </a:lnTo>
                <a:lnTo>
                  <a:pt x="0" y="352"/>
                </a:lnTo>
                <a:lnTo>
                  <a:pt x="7" y="328"/>
                </a:lnTo>
                <a:lnTo>
                  <a:pt x="12" y="316"/>
                </a:lnTo>
                <a:lnTo>
                  <a:pt x="13" y="312"/>
                </a:lnTo>
                <a:lnTo>
                  <a:pt x="14" y="311"/>
                </a:lnTo>
                <a:lnTo>
                  <a:pt x="14" y="311"/>
                </a:lnTo>
                <a:lnTo>
                  <a:pt x="20" y="315"/>
                </a:lnTo>
                <a:lnTo>
                  <a:pt x="30" y="326"/>
                </a:lnTo>
                <a:lnTo>
                  <a:pt x="44" y="341"/>
                </a:lnTo>
                <a:lnTo>
                  <a:pt x="44" y="341"/>
                </a:lnTo>
                <a:lnTo>
                  <a:pt x="48" y="343"/>
                </a:lnTo>
                <a:lnTo>
                  <a:pt x="54" y="345"/>
                </a:lnTo>
                <a:lnTo>
                  <a:pt x="54" y="345"/>
                </a:lnTo>
                <a:lnTo>
                  <a:pt x="56" y="347"/>
                </a:lnTo>
                <a:lnTo>
                  <a:pt x="59" y="352"/>
                </a:lnTo>
                <a:lnTo>
                  <a:pt x="59" y="352"/>
                </a:lnTo>
                <a:lnTo>
                  <a:pt x="64" y="353"/>
                </a:lnTo>
                <a:lnTo>
                  <a:pt x="69" y="356"/>
                </a:lnTo>
                <a:lnTo>
                  <a:pt x="74" y="358"/>
                </a:lnTo>
                <a:lnTo>
                  <a:pt x="78" y="364"/>
                </a:lnTo>
                <a:lnTo>
                  <a:pt x="78" y="364"/>
                </a:lnTo>
                <a:lnTo>
                  <a:pt x="90" y="379"/>
                </a:lnTo>
                <a:lnTo>
                  <a:pt x="103" y="395"/>
                </a:lnTo>
                <a:lnTo>
                  <a:pt x="103" y="395"/>
                </a:lnTo>
                <a:lnTo>
                  <a:pt x="110" y="402"/>
                </a:lnTo>
                <a:lnTo>
                  <a:pt x="120" y="408"/>
                </a:lnTo>
                <a:lnTo>
                  <a:pt x="129" y="413"/>
                </a:lnTo>
                <a:lnTo>
                  <a:pt x="129" y="413"/>
                </a:lnTo>
                <a:lnTo>
                  <a:pt x="144" y="411"/>
                </a:lnTo>
                <a:lnTo>
                  <a:pt x="157" y="411"/>
                </a:lnTo>
                <a:lnTo>
                  <a:pt x="164" y="411"/>
                </a:lnTo>
                <a:lnTo>
                  <a:pt x="171" y="413"/>
                </a:lnTo>
                <a:lnTo>
                  <a:pt x="171" y="413"/>
                </a:lnTo>
                <a:lnTo>
                  <a:pt x="202" y="421"/>
                </a:lnTo>
                <a:lnTo>
                  <a:pt x="221" y="427"/>
                </a:lnTo>
                <a:lnTo>
                  <a:pt x="221" y="427"/>
                </a:lnTo>
                <a:lnTo>
                  <a:pt x="238" y="435"/>
                </a:lnTo>
                <a:lnTo>
                  <a:pt x="238" y="435"/>
                </a:lnTo>
                <a:lnTo>
                  <a:pt x="251" y="401"/>
                </a:lnTo>
                <a:lnTo>
                  <a:pt x="260" y="373"/>
                </a:lnTo>
                <a:lnTo>
                  <a:pt x="266" y="353"/>
                </a:lnTo>
                <a:lnTo>
                  <a:pt x="266" y="353"/>
                </a:lnTo>
                <a:lnTo>
                  <a:pt x="272" y="325"/>
                </a:lnTo>
                <a:lnTo>
                  <a:pt x="276" y="308"/>
                </a:lnTo>
                <a:lnTo>
                  <a:pt x="276" y="308"/>
                </a:lnTo>
                <a:lnTo>
                  <a:pt x="275" y="309"/>
                </a:lnTo>
                <a:lnTo>
                  <a:pt x="274" y="311"/>
                </a:lnTo>
                <a:lnTo>
                  <a:pt x="273" y="311"/>
                </a:lnTo>
                <a:lnTo>
                  <a:pt x="272" y="309"/>
                </a:lnTo>
                <a:lnTo>
                  <a:pt x="270" y="306"/>
                </a:lnTo>
                <a:lnTo>
                  <a:pt x="269" y="300"/>
                </a:lnTo>
                <a:lnTo>
                  <a:pt x="268" y="290"/>
                </a:lnTo>
                <a:lnTo>
                  <a:pt x="268" y="290"/>
                </a:lnTo>
                <a:lnTo>
                  <a:pt x="268" y="279"/>
                </a:lnTo>
                <a:lnTo>
                  <a:pt x="268" y="267"/>
                </a:lnTo>
                <a:lnTo>
                  <a:pt x="270" y="256"/>
                </a:lnTo>
                <a:lnTo>
                  <a:pt x="273" y="245"/>
                </a:lnTo>
                <a:lnTo>
                  <a:pt x="278" y="229"/>
                </a:lnTo>
                <a:lnTo>
                  <a:pt x="280" y="223"/>
                </a:lnTo>
                <a:lnTo>
                  <a:pt x="280" y="223"/>
                </a:lnTo>
                <a:lnTo>
                  <a:pt x="270" y="217"/>
                </a:lnTo>
                <a:lnTo>
                  <a:pt x="262" y="211"/>
                </a:lnTo>
                <a:lnTo>
                  <a:pt x="260" y="207"/>
                </a:lnTo>
                <a:lnTo>
                  <a:pt x="259" y="204"/>
                </a:lnTo>
                <a:lnTo>
                  <a:pt x="259" y="204"/>
                </a:lnTo>
                <a:lnTo>
                  <a:pt x="259" y="192"/>
                </a:lnTo>
                <a:lnTo>
                  <a:pt x="260" y="177"/>
                </a:lnTo>
                <a:lnTo>
                  <a:pt x="262" y="158"/>
                </a:lnTo>
                <a:lnTo>
                  <a:pt x="262" y="158"/>
                </a:lnTo>
                <a:lnTo>
                  <a:pt x="256" y="154"/>
                </a:lnTo>
                <a:lnTo>
                  <a:pt x="253" y="152"/>
                </a:lnTo>
                <a:lnTo>
                  <a:pt x="251" y="151"/>
                </a:lnTo>
                <a:lnTo>
                  <a:pt x="251" y="149"/>
                </a:lnTo>
                <a:lnTo>
                  <a:pt x="251" y="149"/>
                </a:lnTo>
                <a:lnTo>
                  <a:pt x="255" y="141"/>
                </a:lnTo>
                <a:lnTo>
                  <a:pt x="249" y="135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707425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</TotalTime>
  <Words>0</Words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7" baseType="lpstr">
      <vt:lpstr>ＭＳ Ｐゴシック</vt:lpstr>
      <vt:lpstr>游ゴシック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pptx779_スマホ操作している人のシルエット（４）</dc:title>
  <dc:subject>pptx779_スマホ操作している人のシルエット（４）</dc:subject>
  <dc:creator>http://www.digipot.net</dc:creator>
  <cp:revision>1</cp:revision>
  <dcterms:created xsi:type="dcterms:W3CDTF">2018-05-20T00:31:01Z</dcterms:created>
  <dcterms:modified xsi:type="dcterms:W3CDTF">2018-06-06T22:33:25Z</dcterms:modified>
  <cp:version>1</cp:version>
</cp:coreProperties>
</file>